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1" r:id="rId5"/>
  </p:sldMasterIdLst>
  <p:notesMasterIdLst>
    <p:notesMasterId r:id="rId27"/>
  </p:notesMasterIdLst>
  <p:handoutMasterIdLst>
    <p:handoutMasterId r:id="rId28"/>
  </p:handoutMasterIdLst>
  <p:sldIdLst>
    <p:sldId id="256" r:id="rId6"/>
    <p:sldId id="277" r:id="rId7"/>
    <p:sldId id="293" r:id="rId8"/>
    <p:sldId id="297" r:id="rId9"/>
    <p:sldId id="294" r:id="rId10"/>
    <p:sldId id="290" r:id="rId11"/>
    <p:sldId id="264" r:id="rId12"/>
    <p:sldId id="291" r:id="rId13"/>
    <p:sldId id="268" r:id="rId14"/>
    <p:sldId id="295" r:id="rId15"/>
    <p:sldId id="286" r:id="rId16"/>
    <p:sldId id="296" r:id="rId17"/>
    <p:sldId id="298" r:id="rId18"/>
    <p:sldId id="299" r:id="rId19"/>
    <p:sldId id="300" r:id="rId20"/>
    <p:sldId id="301" r:id="rId21"/>
    <p:sldId id="302" r:id="rId22"/>
    <p:sldId id="292" r:id="rId23"/>
    <p:sldId id="304" r:id="rId24"/>
    <p:sldId id="303"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2D23C3-62C8-4EED-BF89-91EBEB0F95F8}" v="431" dt="2025-06-16T09:19:52.761"/>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3204" autoAdjust="0"/>
  </p:normalViewPr>
  <p:slideViewPr>
    <p:cSldViewPr snapToGrid="0">
      <p:cViewPr varScale="1">
        <p:scale>
          <a:sx n="73" d="100"/>
          <a:sy n="73" d="100"/>
        </p:scale>
        <p:origin x="1224" y="6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yesh godhani" userId="dd57a6225d45363b" providerId="LiveId" clId="{F52D23C3-62C8-4EED-BF89-91EBEB0F95F8}"/>
    <pc:docChg chg="undo redo custSel addSld delSld modSld sldOrd addMainMaster modMainMaster">
      <pc:chgData name="Prayesh godhani" userId="dd57a6225d45363b" providerId="LiveId" clId="{F52D23C3-62C8-4EED-BF89-91EBEB0F95F8}" dt="2025-06-16T09:19:47.761" v="3957"/>
      <pc:docMkLst>
        <pc:docMk/>
      </pc:docMkLst>
      <pc:sldChg chg="modSp mod">
        <pc:chgData name="Prayesh godhani" userId="dd57a6225d45363b" providerId="LiveId" clId="{F52D23C3-62C8-4EED-BF89-91EBEB0F95F8}" dt="2025-06-16T06:22:51.371" v="2799" actId="20577"/>
        <pc:sldMkLst>
          <pc:docMk/>
          <pc:sldMk cId="1642425379" sldId="256"/>
        </pc:sldMkLst>
        <pc:spChg chg="mod">
          <ac:chgData name="Prayesh godhani" userId="dd57a6225d45363b" providerId="LiveId" clId="{F52D23C3-62C8-4EED-BF89-91EBEB0F95F8}" dt="2025-06-16T06:22:51.371" v="2799" actId="20577"/>
          <ac:spMkLst>
            <pc:docMk/>
            <pc:sldMk cId="1642425379" sldId="256"/>
            <ac:spMk id="2" creationId="{216815C6-3AD0-46E6-A74A-1967BD91AF50}"/>
          </ac:spMkLst>
        </pc:spChg>
      </pc:sldChg>
      <pc:sldChg chg="addSp delSp modSp del mod">
        <pc:chgData name="Prayesh godhani" userId="dd57a6225d45363b" providerId="LiveId" clId="{F52D23C3-62C8-4EED-BF89-91EBEB0F95F8}" dt="2025-06-16T08:17:23.045" v="3038" actId="2696"/>
        <pc:sldMkLst>
          <pc:docMk/>
          <pc:sldMk cId="707789176" sldId="258"/>
        </pc:sldMkLst>
        <pc:spChg chg="mod">
          <ac:chgData name="Prayesh godhani" userId="dd57a6225d45363b" providerId="LiveId" clId="{F52D23C3-62C8-4EED-BF89-91EBEB0F95F8}" dt="2025-06-15T03:10:07.512" v="445" actId="20577"/>
          <ac:spMkLst>
            <pc:docMk/>
            <pc:sldMk cId="707789176" sldId="258"/>
            <ac:spMk id="2" creationId="{A29DE7F2-E890-4744-88DD-A75F5E300513}"/>
          </ac:spMkLst>
        </pc:spChg>
        <pc:spChg chg="add mod">
          <ac:chgData name="Prayesh godhani" userId="dd57a6225d45363b" providerId="LiveId" clId="{F52D23C3-62C8-4EED-BF89-91EBEB0F95F8}" dt="2025-06-15T03:24:05.033" v="1059" actId="255"/>
          <ac:spMkLst>
            <pc:docMk/>
            <pc:sldMk cId="707789176" sldId="258"/>
            <ac:spMk id="3" creationId="{50906556-6852-C19B-53AE-96FE52EE3F43}"/>
          </ac:spMkLst>
        </pc:spChg>
        <pc:picChg chg="add del mod">
          <ac:chgData name="Prayesh godhani" userId="dd57a6225d45363b" providerId="LiveId" clId="{F52D23C3-62C8-4EED-BF89-91EBEB0F95F8}" dt="2025-06-15T03:09:46.039" v="439" actId="478"/>
          <ac:picMkLst>
            <pc:docMk/>
            <pc:sldMk cId="707789176" sldId="258"/>
            <ac:picMk id="5" creationId="{77A4D911-8048-00C6-68E4-F01A613C2010}"/>
          </ac:picMkLst>
        </pc:picChg>
        <pc:picChg chg="add del mod">
          <ac:chgData name="Prayesh godhani" userId="dd57a6225d45363b" providerId="LiveId" clId="{F52D23C3-62C8-4EED-BF89-91EBEB0F95F8}" dt="2025-06-15T03:08:07.239" v="437" actId="478"/>
          <ac:picMkLst>
            <pc:docMk/>
            <pc:sldMk cId="707789176" sldId="258"/>
            <ac:picMk id="7" creationId="{4A01142C-717B-FA56-C3DC-DAF5D667C170}"/>
          </ac:picMkLst>
        </pc:picChg>
        <pc:picChg chg="add del mod">
          <ac:chgData name="Prayesh godhani" userId="dd57a6225d45363b" providerId="LiveId" clId="{F52D23C3-62C8-4EED-BF89-91EBEB0F95F8}" dt="2025-06-15T03:17:28.959" v="725" actId="478"/>
          <ac:picMkLst>
            <pc:docMk/>
            <pc:sldMk cId="707789176" sldId="258"/>
            <ac:picMk id="9" creationId="{E301B4F5-D7AB-EB83-EAB4-C7F45375236F}"/>
          </ac:picMkLst>
        </pc:picChg>
        <pc:picChg chg="add del mod">
          <ac:chgData name="Prayesh godhani" userId="dd57a6225d45363b" providerId="LiveId" clId="{F52D23C3-62C8-4EED-BF89-91EBEB0F95F8}" dt="2025-06-15T03:06:51.455" v="427" actId="478"/>
          <ac:picMkLst>
            <pc:docMk/>
            <pc:sldMk cId="707789176" sldId="258"/>
            <ac:picMk id="19" creationId="{31A8C9B7-915F-D8B0-D657-355915EB4EDE}"/>
          </ac:picMkLst>
        </pc:picChg>
        <pc:picChg chg="mod">
          <ac:chgData name="Prayesh godhani" userId="dd57a6225d45363b" providerId="LiveId" clId="{F52D23C3-62C8-4EED-BF89-91EBEB0F95F8}" dt="2025-06-15T03:13:33.300" v="673" actId="14100"/>
          <ac:picMkLst>
            <pc:docMk/>
            <pc:sldMk cId="707789176" sldId="258"/>
            <ac:picMk id="34" creationId="{9289CE93-EC50-55DB-CFE0-1266AEC87B19}"/>
          </ac:picMkLst>
        </pc:picChg>
        <pc:cxnChg chg="mod">
          <ac:chgData name="Prayesh godhani" userId="dd57a6225d45363b" providerId="LiveId" clId="{F52D23C3-62C8-4EED-BF89-91EBEB0F95F8}" dt="2025-06-15T03:13:32.939" v="672" actId="1076"/>
          <ac:cxnSpMkLst>
            <pc:docMk/>
            <pc:sldMk cId="707789176" sldId="258"/>
            <ac:cxnSpMk id="32" creationId="{06186C3A-548E-AD87-3029-964123530768}"/>
          </ac:cxnSpMkLst>
        </pc:cxnChg>
      </pc:sldChg>
      <pc:sldChg chg="del">
        <pc:chgData name="Prayesh godhani" userId="dd57a6225d45363b" providerId="LiveId" clId="{F52D23C3-62C8-4EED-BF89-91EBEB0F95F8}" dt="2025-06-16T09:17:38.054" v="3896" actId="2696"/>
        <pc:sldMkLst>
          <pc:docMk/>
          <pc:sldMk cId="566997565" sldId="260"/>
        </pc:sldMkLst>
      </pc:sldChg>
      <pc:sldChg chg="addSp delSp modSp del mod">
        <pc:chgData name="Prayesh godhani" userId="dd57a6225d45363b" providerId="LiveId" clId="{F52D23C3-62C8-4EED-BF89-91EBEB0F95F8}" dt="2025-06-16T09:11:44.837" v="3863" actId="2696"/>
        <pc:sldMkLst>
          <pc:docMk/>
          <pc:sldMk cId="1593920805" sldId="262"/>
        </pc:sldMkLst>
        <pc:spChg chg="mod">
          <ac:chgData name="Prayesh godhani" userId="dd57a6225d45363b" providerId="LiveId" clId="{F52D23C3-62C8-4EED-BF89-91EBEB0F95F8}" dt="2025-06-16T09:10:53.465" v="3856" actId="120"/>
          <ac:spMkLst>
            <pc:docMk/>
            <pc:sldMk cId="1593920805" sldId="262"/>
            <ac:spMk id="2" creationId="{75031FE9-9059-4FE8-B4AC-9771F23A1B89}"/>
          </ac:spMkLst>
        </pc:spChg>
        <pc:spChg chg="add mod">
          <ac:chgData name="Prayesh godhani" userId="dd57a6225d45363b" providerId="LiveId" clId="{F52D23C3-62C8-4EED-BF89-91EBEB0F95F8}" dt="2025-06-16T09:09:09.947" v="3738"/>
          <ac:spMkLst>
            <pc:docMk/>
            <pc:sldMk cId="1593920805" sldId="262"/>
            <ac:spMk id="3" creationId="{86449A03-5A9F-F9CC-3B69-5A79DE8B502C}"/>
          </ac:spMkLst>
        </pc:spChg>
        <pc:spChg chg="add">
          <ac:chgData name="Prayesh godhani" userId="dd57a6225d45363b" providerId="LiveId" clId="{F52D23C3-62C8-4EED-BF89-91EBEB0F95F8}" dt="2025-06-16T09:09:38.897" v="3776"/>
          <ac:spMkLst>
            <pc:docMk/>
            <pc:sldMk cId="1593920805" sldId="262"/>
            <ac:spMk id="4" creationId="{328D8CCE-67BE-8563-5480-35A324E37145}"/>
          </ac:spMkLst>
        </pc:spChg>
        <pc:spChg chg="add">
          <ac:chgData name="Prayesh godhani" userId="dd57a6225d45363b" providerId="LiveId" clId="{F52D23C3-62C8-4EED-BF89-91EBEB0F95F8}" dt="2025-06-16T09:09:47.227" v="3777"/>
          <ac:spMkLst>
            <pc:docMk/>
            <pc:sldMk cId="1593920805" sldId="262"/>
            <ac:spMk id="5" creationId="{AD9A62D5-8DA7-66DF-3D46-9B9147D3AA47}"/>
          </ac:spMkLst>
        </pc:spChg>
        <pc:spChg chg="add del mod">
          <ac:chgData name="Prayesh godhani" userId="dd57a6225d45363b" providerId="LiveId" clId="{F52D23C3-62C8-4EED-BF89-91EBEB0F95F8}" dt="2025-06-16T09:10:37.375" v="3854" actId="20577"/>
          <ac:spMkLst>
            <pc:docMk/>
            <pc:sldMk cId="1593920805" sldId="262"/>
            <ac:spMk id="8" creationId="{87441910-6501-5C60-C05A-BAFF34C25798}"/>
          </ac:spMkLst>
        </pc:spChg>
      </pc:sldChg>
      <pc:sldChg chg="addSp delSp modSp mod modClrScheme chgLayout">
        <pc:chgData name="Prayesh godhani" userId="dd57a6225d45363b" providerId="LiveId" clId="{F52D23C3-62C8-4EED-BF89-91EBEB0F95F8}" dt="2025-06-16T02:50:05.427" v="2278" actId="14100"/>
        <pc:sldMkLst>
          <pc:docMk/>
          <pc:sldMk cId="1346372204" sldId="264"/>
        </pc:sldMkLst>
        <pc:spChg chg="mod">
          <ac:chgData name="Prayesh godhani" userId="dd57a6225d45363b" providerId="LiveId" clId="{F52D23C3-62C8-4EED-BF89-91EBEB0F95F8}" dt="2025-06-15T04:40:34.032" v="1842" actId="14100"/>
          <ac:spMkLst>
            <pc:docMk/>
            <pc:sldMk cId="1346372204" sldId="264"/>
            <ac:spMk id="2" creationId="{537E1C88-627C-4655-A4FB-0BB02EDB078A}"/>
          </ac:spMkLst>
        </pc:spChg>
        <pc:spChg chg="add del mod ord">
          <ac:chgData name="Prayesh godhani" userId="dd57a6225d45363b" providerId="LiveId" clId="{F52D23C3-62C8-4EED-BF89-91EBEB0F95F8}" dt="2025-06-15T04:47:51.058" v="2121" actId="20577"/>
          <ac:spMkLst>
            <pc:docMk/>
            <pc:sldMk cId="1346372204" sldId="264"/>
            <ac:spMk id="3" creationId="{033634FE-ADF0-4BC3-A0A9-447EA9DD096B}"/>
          </ac:spMkLst>
        </pc:spChg>
        <pc:spChg chg="mod">
          <ac:chgData name="Prayesh godhani" userId="dd57a6225d45363b" providerId="LiveId" clId="{F52D23C3-62C8-4EED-BF89-91EBEB0F95F8}" dt="2025-06-15T04:35:47.865" v="1834" actId="26606"/>
          <ac:spMkLst>
            <pc:docMk/>
            <pc:sldMk cId="1346372204" sldId="264"/>
            <ac:spMk id="6" creationId="{A4AC050D-BAF4-C23C-F8EC-24DEC4293002}"/>
          </ac:spMkLst>
        </pc:spChg>
        <pc:spChg chg="add del mod">
          <ac:chgData name="Prayesh godhani" userId="dd57a6225d45363b" providerId="LiveId" clId="{F52D23C3-62C8-4EED-BF89-91EBEB0F95F8}" dt="2025-06-15T04:40:10.682" v="1835"/>
          <ac:spMkLst>
            <pc:docMk/>
            <pc:sldMk cId="1346372204" sldId="264"/>
            <ac:spMk id="11" creationId="{22BD6C15-3218-1864-8053-B6754F5F9CC0}"/>
          </ac:spMkLst>
        </pc:spChg>
        <pc:graphicFrameChg chg="add del mod">
          <ac:chgData name="Prayesh godhani" userId="dd57a6225d45363b" providerId="LiveId" clId="{F52D23C3-62C8-4EED-BF89-91EBEB0F95F8}" dt="2025-06-15T03:29:57.867" v="1192" actId="26606"/>
          <ac:graphicFrameMkLst>
            <pc:docMk/>
            <pc:sldMk cId="1346372204" sldId="264"/>
            <ac:graphicFrameMk id="8" creationId="{4E76FDE5-EE6D-C54F-A1E8-B96B5F2DCA9F}"/>
          </ac:graphicFrameMkLst>
        </pc:graphicFrameChg>
        <pc:picChg chg="add del mod ord">
          <ac:chgData name="Prayesh godhani" userId="dd57a6225d45363b" providerId="LiveId" clId="{F52D23C3-62C8-4EED-BF89-91EBEB0F95F8}" dt="2025-06-15T04:10:05.268" v="1497" actId="34307"/>
          <ac:picMkLst>
            <pc:docMk/>
            <pc:sldMk cId="1346372204" sldId="264"/>
            <ac:picMk id="4" creationId="{862BFF29-B397-9002-A50B-079FC043250D}"/>
          </ac:picMkLst>
        </pc:picChg>
        <pc:picChg chg="add del mod">
          <ac:chgData name="Prayesh godhani" userId="dd57a6225d45363b" providerId="LiveId" clId="{F52D23C3-62C8-4EED-BF89-91EBEB0F95F8}" dt="2025-06-16T02:49:38.873" v="2272" actId="478"/>
          <ac:picMkLst>
            <pc:docMk/>
            <pc:sldMk cId="1346372204" sldId="264"/>
            <ac:picMk id="5" creationId="{04C5E8A1-0D2E-5379-34FA-4F4513E76199}"/>
          </ac:picMkLst>
        </pc:picChg>
        <pc:picChg chg="add mod">
          <ac:chgData name="Prayesh godhani" userId="dd57a6225d45363b" providerId="LiveId" clId="{F52D23C3-62C8-4EED-BF89-91EBEB0F95F8}" dt="2025-06-16T02:50:05.427" v="2278" actId="14100"/>
          <ac:picMkLst>
            <pc:docMk/>
            <pc:sldMk cId="1346372204" sldId="264"/>
            <ac:picMk id="8" creationId="{148BA3AA-7B0E-1DB4-F421-20771F902C08}"/>
          </ac:picMkLst>
        </pc:picChg>
        <pc:picChg chg="add mod">
          <ac:chgData name="Prayesh godhani" userId="dd57a6225d45363b" providerId="LiveId" clId="{F52D23C3-62C8-4EED-BF89-91EBEB0F95F8}" dt="2025-06-15T04:47:59.793" v="2122" actId="1076"/>
          <ac:picMkLst>
            <pc:docMk/>
            <pc:sldMk cId="1346372204" sldId="264"/>
            <ac:picMk id="2050" creationId="{D44199D7-48D8-E1FD-2925-2F3791975373}"/>
          </ac:picMkLst>
        </pc:picChg>
        <pc:picChg chg="add">
          <ac:chgData name="Prayesh godhani" userId="dd57a6225d45363b" providerId="LiveId" clId="{F52D23C3-62C8-4EED-BF89-91EBEB0F95F8}" dt="2025-06-15T04:41:30.554" v="1865"/>
          <ac:picMkLst>
            <pc:docMk/>
            <pc:sldMk cId="1346372204" sldId="264"/>
            <ac:picMk id="2052" creationId="{8FB1464D-14EA-B07F-CBF3-C842EBBBCB5A}"/>
          </ac:picMkLst>
        </pc:picChg>
      </pc:sldChg>
      <pc:sldChg chg="addSp delSp modSp mod">
        <pc:chgData name="Prayesh godhani" userId="dd57a6225d45363b" providerId="LiveId" clId="{F52D23C3-62C8-4EED-BF89-91EBEB0F95F8}" dt="2025-06-16T03:04:18.885" v="2359" actId="12"/>
        <pc:sldMkLst>
          <pc:docMk/>
          <pc:sldMk cId="4151694508" sldId="268"/>
        </pc:sldMkLst>
        <pc:spChg chg="add del mod">
          <ac:chgData name="Prayesh godhani" userId="dd57a6225d45363b" providerId="LiveId" clId="{F52D23C3-62C8-4EED-BF89-91EBEB0F95F8}" dt="2025-06-16T03:02:15.936" v="2341" actId="478"/>
          <ac:spMkLst>
            <pc:docMk/>
            <pc:sldMk cId="4151694508" sldId="268"/>
            <ac:spMk id="3" creationId="{66473DED-5E2F-3550-0CEE-36DC8A087650}"/>
          </ac:spMkLst>
        </pc:spChg>
        <pc:spChg chg="mod">
          <ac:chgData name="Prayesh godhani" userId="dd57a6225d45363b" providerId="LiveId" clId="{F52D23C3-62C8-4EED-BF89-91EBEB0F95F8}" dt="2025-06-16T02:57:46.815" v="2339" actId="1076"/>
          <ac:spMkLst>
            <pc:docMk/>
            <pc:sldMk cId="4151694508" sldId="268"/>
            <ac:spMk id="4" creationId="{FAD2AE59-5630-4D5C-83A9-4CDEF4D7DCFB}"/>
          </ac:spMkLst>
        </pc:spChg>
        <pc:spChg chg="mod">
          <ac:chgData name="Prayesh godhani" userId="dd57a6225d45363b" providerId="LiveId" clId="{F52D23C3-62C8-4EED-BF89-91EBEB0F95F8}" dt="2025-06-16T03:04:18.885" v="2359" actId="12"/>
          <ac:spMkLst>
            <pc:docMk/>
            <pc:sldMk cId="4151694508" sldId="268"/>
            <ac:spMk id="6" creationId="{5A6B31B0-7B84-475D-961F-09C0191F91A2}"/>
          </ac:spMkLst>
        </pc:spChg>
        <pc:spChg chg="del">
          <ac:chgData name="Prayesh godhani" userId="dd57a6225d45363b" providerId="LiveId" clId="{F52D23C3-62C8-4EED-BF89-91EBEB0F95F8}" dt="2025-06-16T03:02:12.944" v="2340" actId="478"/>
          <ac:spMkLst>
            <pc:docMk/>
            <pc:sldMk cId="4151694508" sldId="268"/>
            <ac:spMk id="8" creationId="{813F3455-E568-40C9-9F4D-8C89F4CD95F8}"/>
          </ac:spMkLst>
        </pc:spChg>
      </pc:sldChg>
      <pc:sldChg chg="addSp delSp modSp mod modClrScheme chgLayout">
        <pc:chgData name="Prayesh godhani" userId="dd57a6225d45363b" providerId="LiveId" clId="{F52D23C3-62C8-4EED-BF89-91EBEB0F95F8}" dt="2025-06-16T09:19:47.761" v="3957"/>
        <pc:sldMkLst>
          <pc:docMk/>
          <pc:sldMk cId="2436493926" sldId="276"/>
        </pc:sldMkLst>
        <pc:spChg chg="mod">
          <ac:chgData name="Prayesh godhani" userId="dd57a6225d45363b" providerId="LiveId" clId="{F52D23C3-62C8-4EED-BF89-91EBEB0F95F8}" dt="2025-06-16T09:18:58.376" v="3955" actId="26606"/>
          <ac:spMkLst>
            <pc:docMk/>
            <pc:sldMk cId="2436493926" sldId="276"/>
            <ac:spMk id="2" creationId="{BCCAEE93-8585-46D4-A7EC-F184E317CB2E}"/>
          </ac:spMkLst>
        </pc:spChg>
        <pc:spChg chg="add del mod">
          <ac:chgData name="Prayesh godhani" userId="dd57a6225d45363b" providerId="LiveId" clId="{F52D23C3-62C8-4EED-BF89-91EBEB0F95F8}" dt="2025-06-16T09:18:58.376" v="3955" actId="26606"/>
          <ac:spMkLst>
            <pc:docMk/>
            <pc:sldMk cId="2436493926" sldId="276"/>
            <ac:spMk id="3" creationId="{24AFFC60-19C3-4901-93F7-7AAF4C09F8C6}"/>
          </ac:spMkLst>
        </pc:spChg>
        <pc:spChg chg="add mod">
          <ac:chgData name="Prayesh godhani" userId="dd57a6225d45363b" providerId="LiveId" clId="{F52D23C3-62C8-4EED-BF89-91EBEB0F95F8}" dt="2025-06-16T09:18:58.376" v="3955" actId="26606"/>
          <ac:spMkLst>
            <pc:docMk/>
            <pc:sldMk cId="2436493926" sldId="276"/>
            <ac:spMk id="8" creationId="{27C154F6-4FCE-9878-DEE5-B27E9B543ED9}"/>
          </ac:spMkLst>
        </pc:spChg>
        <pc:graphicFrameChg chg="add del mod">
          <ac:chgData name="Prayesh godhani" userId="dd57a6225d45363b" providerId="LiveId" clId="{F52D23C3-62C8-4EED-BF89-91EBEB0F95F8}" dt="2025-06-16T09:18:55.543" v="3954" actId="26606"/>
          <ac:graphicFrameMkLst>
            <pc:docMk/>
            <pc:sldMk cId="2436493926" sldId="276"/>
            <ac:graphicFrameMk id="10" creationId="{0F95FAB0-69FB-6F20-A4BD-AEF8CFCCF8F3}"/>
          </ac:graphicFrameMkLst>
        </pc:graphicFrameChg>
        <pc:graphicFrameChg chg="add mod">
          <ac:chgData name="Prayesh godhani" userId="dd57a6225d45363b" providerId="LiveId" clId="{F52D23C3-62C8-4EED-BF89-91EBEB0F95F8}" dt="2025-06-16T09:19:47.761" v="3957"/>
          <ac:graphicFrameMkLst>
            <pc:docMk/>
            <pc:sldMk cId="2436493926" sldId="276"/>
            <ac:graphicFrameMk id="11" creationId="{0F95FAB0-69FB-6F20-A4BD-AEF8CFCCF8F3}"/>
          </ac:graphicFrameMkLst>
        </pc:graphicFrameChg>
      </pc:sldChg>
      <pc:sldChg chg="modSp mod">
        <pc:chgData name="Prayesh godhani" userId="dd57a6225d45363b" providerId="LiveId" clId="{F52D23C3-62C8-4EED-BF89-91EBEB0F95F8}" dt="2025-06-16T08:45:05.900" v="3480" actId="27636"/>
        <pc:sldMkLst>
          <pc:docMk/>
          <pc:sldMk cId="2243494996" sldId="277"/>
        </pc:sldMkLst>
        <pc:spChg chg="mod">
          <ac:chgData name="Prayesh godhani" userId="dd57a6225d45363b" providerId="LiveId" clId="{F52D23C3-62C8-4EED-BF89-91EBEB0F95F8}" dt="2025-06-15T03:35:44.736" v="1207" actId="20577"/>
          <ac:spMkLst>
            <pc:docMk/>
            <pc:sldMk cId="2243494996" sldId="277"/>
            <ac:spMk id="2" creationId="{6719F29B-F233-48AF-8261-F33A4E079E3E}"/>
          </ac:spMkLst>
        </pc:spChg>
        <pc:spChg chg="mod">
          <ac:chgData name="Prayesh godhani" userId="dd57a6225d45363b" providerId="LiveId" clId="{F52D23C3-62C8-4EED-BF89-91EBEB0F95F8}" dt="2025-06-16T08:45:05.900" v="3480" actId="27636"/>
          <ac:spMkLst>
            <pc:docMk/>
            <pc:sldMk cId="2243494996" sldId="277"/>
            <ac:spMk id="3" creationId="{35E3EA69-4E0E-41BD-8095-A124225A2647}"/>
          </ac:spMkLst>
        </pc:spChg>
      </pc:sldChg>
      <pc:sldChg chg="addSp delSp modSp del mod">
        <pc:chgData name="Prayesh godhani" userId="dd57a6225d45363b" providerId="LiveId" clId="{F52D23C3-62C8-4EED-BF89-91EBEB0F95F8}" dt="2025-06-16T09:17:35.027" v="3895" actId="2696"/>
        <pc:sldMkLst>
          <pc:docMk/>
          <pc:sldMk cId="4252466045" sldId="279"/>
        </pc:sldMkLst>
        <pc:spChg chg="add del mod">
          <ac:chgData name="Prayesh godhani" userId="dd57a6225d45363b" providerId="LiveId" clId="{F52D23C3-62C8-4EED-BF89-91EBEB0F95F8}" dt="2025-06-16T03:21:06.189" v="2455" actId="478"/>
          <ac:spMkLst>
            <pc:docMk/>
            <pc:sldMk cId="4252466045" sldId="279"/>
            <ac:spMk id="3" creationId="{36D00E2B-994E-E42F-EE4C-77DBFF0931DF}"/>
          </ac:spMkLst>
        </pc:spChg>
        <pc:spChg chg="mod">
          <ac:chgData name="Prayesh godhani" userId="dd57a6225d45363b" providerId="LiveId" clId="{F52D23C3-62C8-4EED-BF89-91EBEB0F95F8}" dt="2025-06-16T03:20:49.923" v="2453" actId="27636"/>
          <ac:spMkLst>
            <pc:docMk/>
            <pc:sldMk cId="4252466045" sldId="279"/>
            <ac:spMk id="7" creationId="{3FF2D739-E475-54F8-C832-F04A983D0F24}"/>
          </ac:spMkLst>
        </pc:spChg>
        <pc:spChg chg="del">
          <ac:chgData name="Prayesh godhani" userId="dd57a6225d45363b" providerId="LiveId" clId="{F52D23C3-62C8-4EED-BF89-91EBEB0F95F8}" dt="2025-06-16T03:21:04.277" v="2454" actId="478"/>
          <ac:spMkLst>
            <pc:docMk/>
            <pc:sldMk cId="4252466045" sldId="279"/>
            <ac:spMk id="8" creationId="{8E323639-65E1-FDBD-1BE3-374BB39C1971}"/>
          </ac:spMkLst>
        </pc:spChg>
      </pc:sldChg>
      <pc:sldChg chg="addSp delSp modSp add del mod modClrScheme chgLayout">
        <pc:chgData name="Prayesh godhani" userId="dd57a6225d45363b" providerId="LiveId" clId="{F52D23C3-62C8-4EED-BF89-91EBEB0F95F8}" dt="2025-06-16T08:53:03.098" v="3576" actId="14100"/>
        <pc:sldMkLst>
          <pc:docMk/>
          <pc:sldMk cId="1418789964" sldId="286"/>
        </pc:sldMkLst>
        <pc:spChg chg="mod">
          <ac:chgData name="Prayesh godhani" userId="dd57a6225d45363b" providerId="LiveId" clId="{F52D23C3-62C8-4EED-BF89-91EBEB0F95F8}" dt="2025-06-16T03:37:36.154" v="2469" actId="1076"/>
          <ac:spMkLst>
            <pc:docMk/>
            <pc:sldMk cId="1418789964" sldId="286"/>
            <ac:spMk id="2" creationId="{67708C79-A4AC-4B5D-92DF-600737E4D11A}"/>
          </ac:spMkLst>
        </pc:spChg>
        <pc:spChg chg="del mod">
          <ac:chgData name="Prayesh godhani" userId="dd57a6225d45363b" providerId="LiveId" clId="{F52D23C3-62C8-4EED-BF89-91EBEB0F95F8}" dt="2025-06-16T03:37:03.132" v="2465" actId="478"/>
          <ac:spMkLst>
            <pc:docMk/>
            <pc:sldMk cId="1418789964" sldId="286"/>
            <ac:spMk id="7" creationId="{02492136-277B-808E-9D1B-0527359207DB}"/>
          </ac:spMkLst>
        </pc:spChg>
        <pc:spChg chg="add del mod">
          <ac:chgData name="Prayesh godhani" userId="dd57a6225d45363b" providerId="LiveId" clId="{F52D23C3-62C8-4EED-BF89-91EBEB0F95F8}" dt="2025-06-16T03:37:09.647" v="2466" actId="478"/>
          <ac:spMkLst>
            <pc:docMk/>
            <pc:sldMk cId="1418789964" sldId="286"/>
            <ac:spMk id="10" creationId="{A375EE19-972A-262F-D844-4DE752229983}"/>
          </ac:spMkLst>
        </pc:spChg>
        <pc:spChg chg="del mod">
          <ac:chgData name="Prayesh godhani" userId="dd57a6225d45363b" providerId="LiveId" clId="{F52D23C3-62C8-4EED-BF89-91EBEB0F95F8}" dt="2025-06-16T03:37:00.207" v="2464" actId="478"/>
          <ac:spMkLst>
            <pc:docMk/>
            <pc:sldMk cId="1418789964" sldId="286"/>
            <ac:spMk id="12" creationId="{D3251268-42B4-3B45-A59B-740E2DB97A00}"/>
          </ac:spMkLst>
        </pc:spChg>
        <pc:spChg chg="add del mod">
          <ac:chgData name="Prayesh godhani" userId="dd57a6225d45363b" providerId="LiveId" clId="{F52D23C3-62C8-4EED-BF89-91EBEB0F95F8}" dt="2025-06-16T03:37:20.886" v="2467" actId="26606"/>
          <ac:spMkLst>
            <pc:docMk/>
            <pc:sldMk cId="1418789964" sldId="286"/>
            <ac:spMk id="13" creationId="{A4B336FD-364A-21BD-A709-B54FF0243077}"/>
          </ac:spMkLst>
        </pc:spChg>
        <pc:spChg chg="mod">
          <ac:chgData name="Prayesh godhani" userId="dd57a6225d45363b" providerId="LiveId" clId="{F52D23C3-62C8-4EED-BF89-91EBEB0F95F8}" dt="2025-06-16T03:37:20.886" v="2467" actId="26606"/>
          <ac:spMkLst>
            <pc:docMk/>
            <pc:sldMk cId="1418789964" sldId="286"/>
            <ac:spMk id="14" creationId="{F3DE1AA4-0AE6-C6D5-E252-BBD5ED259E32}"/>
          </ac:spMkLst>
        </pc:spChg>
        <pc:spChg chg="add mod">
          <ac:chgData name="Prayesh godhani" userId="dd57a6225d45363b" providerId="LiveId" clId="{F52D23C3-62C8-4EED-BF89-91EBEB0F95F8}" dt="2025-06-16T08:52:32.633" v="3567" actId="948"/>
          <ac:spMkLst>
            <pc:docMk/>
            <pc:sldMk cId="1418789964" sldId="286"/>
            <ac:spMk id="16" creationId="{95FBBC4C-D1A1-794F-03B9-269F50D2983A}"/>
          </ac:spMkLst>
        </pc:spChg>
        <pc:spChg chg="add mod">
          <ac:chgData name="Prayesh godhani" userId="dd57a6225d45363b" providerId="LiveId" clId="{F52D23C3-62C8-4EED-BF89-91EBEB0F95F8}" dt="2025-06-16T08:52:56.018" v="3574" actId="20577"/>
          <ac:spMkLst>
            <pc:docMk/>
            <pc:sldMk cId="1418789964" sldId="286"/>
            <ac:spMk id="17" creationId="{4D222ECD-6350-8F5F-9628-5C7C2C03D924}"/>
          </ac:spMkLst>
        </pc:spChg>
        <pc:spChg chg="add del mod">
          <ac:chgData name="Prayesh godhani" userId="dd57a6225d45363b" providerId="LiveId" clId="{F52D23C3-62C8-4EED-BF89-91EBEB0F95F8}" dt="2025-06-16T03:37:23.897" v="2468" actId="478"/>
          <ac:spMkLst>
            <pc:docMk/>
            <pc:sldMk cId="1418789964" sldId="286"/>
            <ac:spMk id="19" creationId="{2E64B327-F985-3299-C652-4C8974E00122}"/>
          </ac:spMkLst>
        </pc:spChg>
        <pc:graphicFrameChg chg="add del mod">
          <ac:chgData name="Prayesh godhani" userId="dd57a6225d45363b" providerId="LiveId" clId="{F52D23C3-62C8-4EED-BF89-91EBEB0F95F8}" dt="2025-06-16T03:11:36.842" v="2426" actId="478"/>
          <ac:graphicFrameMkLst>
            <pc:docMk/>
            <pc:sldMk cId="1418789964" sldId="286"/>
            <ac:graphicFrameMk id="3" creationId="{8B80F12C-0F0F-AB21-F0D5-E1DA8B731242}"/>
          </ac:graphicFrameMkLst>
        </pc:graphicFrameChg>
        <pc:graphicFrameChg chg="add del mod">
          <ac:chgData name="Prayesh godhani" userId="dd57a6225d45363b" providerId="LiveId" clId="{F52D23C3-62C8-4EED-BF89-91EBEB0F95F8}" dt="2025-06-16T03:56:30.678" v="2484" actId="478"/>
          <ac:graphicFrameMkLst>
            <pc:docMk/>
            <pc:sldMk cId="1418789964" sldId="286"/>
            <ac:graphicFrameMk id="15" creationId="{2021096A-21BD-3D05-A768-920ED7AD0F1F}"/>
          </ac:graphicFrameMkLst>
        </pc:graphicFrameChg>
        <pc:picChg chg="add del">
          <ac:chgData name="Prayesh godhani" userId="dd57a6225d45363b" providerId="LiveId" clId="{F52D23C3-62C8-4EED-BF89-91EBEB0F95F8}" dt="2025-06-16T03:36:12.196" v="2459" actId="478"/>
          <ac:picMkLst>
            <pc:docMk/>
            <pc:sldMk cId="1418789964" sldId="286"/>
            <ac:picMk id="5" creationId="{8F3EFA3B-C6FC-7606-2B18-14F371BDE91A}"/>
          </ac:picMkLst>
        </pc:picChg>
        <pc:picChg chg="add del mod">
          <ac:chgData name="Prayesh godhani" userId="dd57a6225d45363b" providerId="LiveId" clId="{F52D23C3-62C8-4EED-BF89-91EBEB0F95F8}" dt="2025-06-16T03:38:08.649" v="2474" actId="478"/>
          <ac:picMkLst>
            <pc:docMk/>
            <pc:sldMk cId="1418789964" sldId="286"/>
            <ac:picMk id="8" creationId="{FE25EA16-1133-9D55-B7BD-58B0E1889B7A}"/>
          </ac:picMkLst>
        </pc:picChg>
        <pc:picChg chg="add del mod">
          <ac:chgData name="Prayesh godhani" userId="dd57a6225d45363b" providerId="LiveId" clId="{F52D23C3-62C8-4EED-BF89-91EBEB0F95F8}" dt="2025-06-16T03:11:36.842" v="2426" actId="478"/>
          <ac:picMkLst>
            <pc:docMk/>
            <pc:sldMk cId="1418789964" sldId="286"/>
            <ac:picMk id="1025" creationId="{87BB4E63-A4BA-A744-ABE1-D312A2651162}"/>
          </ac:picMkLst>
        </pc:picChg>
        <pc:picChg chg="add del mod">
          <ac:chgData name="Prayesh godhani" userId="dd57a6225d45363b" providerId="LiveId" clId="{F52D23C3-62C8-4EED-BF89-91EBEB0F95F8}" dt="2025-06-16T03:56:23.905" v="2483" actId="478"/>
          <ac:picMkLst>
            <pc:docMk/>
            <pc:sldMk cId="1418789964" sldId="286"/>
            <ac:picMk id="1026" creationId="{D3F2D82E-F642-7774-5645-7AE55CA54DE9}"/>
          </ac:picMkLst>
        </pc:picChg>
        <pc:picChg chg="add del">
          <ac:chgData name="Prayesh godhani" userId="dd57a6225d45363b" providerId="LiveId" clId="{F52D23C3-62C8-4EED-BF89-91EBEB0F95F8}" dt="2025-06-16T03:57:06.615" v="2486" actId="478"/>
          <ac:picMkLst>
            <pc:docMk/>
            <pc:sldMk cId="1418789964" sldId="286"/>
            <ac:picMk id="1028" creationId="{6BE217C8-FFBC-9597-B9BA-8C3560131C33}"/>
          </ac:picMkLst>
        </pc:picChg>
        <pc:picChg chg="add mod">
          <ac:chgData name="Prayesh godhani" userId="dd57a6225d45363b" providerId="LiveId" clId="{F52D23C3-62C8-4EED-BF89-91EBEB0F95F8}" dt="2025-06-16T08:52:49.837" v="3572" actId="14100"/>
          <ac:picMkLst>
            <pc:docMk/>
            <pc:sldMk cId="1418789964" sldId="286"/>
            <ac:picMk id="1030" creationId="{06D2E564-7918-92EE-AE98-2C7E2640D9B3}"/>
          </ac:picMkLst>
        </pc:picChg>
        <pc:picChg chg="add mod">
          <ac:chgData name="Prayesh godhani" userId="dd57a6225d45363b" providerId="LiveId" clId="{F52D23C3-62C8-4EED-BF89-91EBEB0F95F8}" dt="2025-06-16T08:53:03.098" v="3576" actId="14100"/>
          <ac:picMkLst>
            <pc:docMk/>
            <pc:sldMk cId="1418789964" sldId="286"/>
            <ac:picMk id="1032" creationId="{89B4E7CF-D809-8AAE-9033-5C6205F07673}"/>
          </ac:picMkLst>
        </pc:picChg>
      </pc:sldChg>
      <pc:sldChg chg="modSp mod">
        <pc:chgData name="Prayesh godhani" userId="dd57a6225d45363b" providerId="LiveId" clId="{F52D23C3-62C8-4EED-BF89-91EBEB0F95F8}" dt="2025-06-16T02:48:22.488" v="2264" actId="20577"/>
        <pc:sldMkLst>
          <pc:docMk/>
          <pc:sldMk cId="1329539271" sldId="290"/>
        </pc:sldMkLst>
        <pc:spChg chg="mod">
          <ac:chgData name="Prayesh godhani" userId="dd57a6225d45363b" providerId="LiveId" clId="{F52D23C3-62C8-4EED-BF89-91EBEB0F95F8}" dt="2025-06-15T03:25:36.152" v="1103" actId="20577"/>
          <ac:spMkLst>
            <pc:docMk/>
            <pc:sldMk cId="1329539271" sldId="290"/>
            <ac:spMk id="2" creationId="{216815C6-3AD0-46E6-A74A-1967BD91AF50}"/>
          </ac:spMkLst>
        </pc:spChg>
        <pc:spChg chg="mod">
          <ac:chgData name="Prayesh godhani" userId="dd57a6225d45363b" providerId="LiveId" clId="{F52D23C3-62C8-4EED-BF89-91EBEB0F95F8}" dt="2025-06-16T02:48:22.488" v="2264" actId="20577"/>
          <ac:spMkLst>
            <pc:docMk/>
            <pc:sldMk cId="1329539271" sldId="290"/>
            <ac:spMk id="3" creationId="{1901B20D-4C28-4DA3-ABBD-718C22A5E58B}"/>
          </ac:spMkLst>
        </pc:spChg>
      </pc:sldChg>
      <pc:sldChg chg="addSp delSp modSp mod">
        <pc:chgData name="Prayesh godhani" userId="dd57a6225d45363b" providerId="LiveId" clId="{F52D23C3-62C8-4EED-BF89-91EBEB0F95F8}" dt="2025-06-16T02:52:50.864" v="2315" actId="1076"/>
        <pc:sldMkLst>
          <pc:docMk/>
          <pc:sldMk cId="3003251909" sldId="291"/>
        </pc:sldMkLst>
        <pc:spChg chg="mod">
          <ac:chgData name="Prayesh godhani" userId="dd57a6225d45363b" providerId="LiveId" clId="{F52D23C3-62C8-4EED-BF89-91EBEB0F95F8}" dt="2025-06-16T02:52:50.864" v="2315" actId="1076"/>
          <ac:spMkLst>
            <pc:docMk/>
            <pc:sldMk cId="3003251909" sldId="291"/>
            <ac:spMk id="2" creationId="{216815C6-3AD0-46E6-A74A-1967BD91AF50}"/>
          </ac:spMkLst>
        </pc:spChg>
        <pc:spChg chg="del mod">
          <ac:chgData name="Prayesh godhani" userId="dd57a6225d45363b" providerId="LiveId" clId="{F52D23C3-62C8-4EED-BF89-91EBEB0F95F8}" dt="2025-06-16T02:52:43.612" v="2313" actId="478"/>
          <ac:spMkLst>
            <pc:docMk/>
            <pc:sldMk cId="3003251909" sldId="291"/>
            <ac:spMk id="3" creationId="{1901B20D-4C28-4DA3-ABBD-718C22A5E58B}"/>
          </ac:spMkLst>
        </pc:spChg>
        <pc:spChg chg="add del mod">
          <ac:chgData name="Prayesh godhani" userId="dd57a6225d45363b" providerId="LiveId" clId="{F52D23C3-62C8-4EED-BF89-91EBEB0F95F8}" dt="2025-06-16T02:52:46.676" v="2314" actId="478"/>
          <ac:spMkLst>
            <pc:docMk/>
            <pc:sldMk cId="3003251909" sldId="291"/>
            <ac:spMk id="6" creationId="{5CF3781A-2DF7-6524-C053-65B8975578E0}"/>
          </ac:spMkLst>
        </pc:spChg>
      </pc:sldChg>
      <pc:sldChg chg="addSp delSp modSp mod">
        <pc:chgData name="Prayesh godhani" userId="dd57a6225d45363b" providerId="LiveId" clId="{F52D23C3-62C8-4EED-BF89-91EBEB0F95F8}" dt="2025-06-16T09:15:55.051" v="3894" actId="1076"/>
        <pc:sldMkLst>
          <pc:docMk/>
          <pc:sldMk cId="2390678392" sldId="292"/>
        </pc:sldMkLst>
        <pc:spChg chg="mod">
          <ac:chgData name="Prayesh godhani" userId="dd57a6225d45363b" providerId="LiveId" clId="{F52D23C3-62C8-4EED-BF89-91EBEB0F95F8}" dt="2025-06-16T03:19:55.470" v="2449" actId="1076"/>
          <ac:spMkLst>
            <pc:docMk/>
            <pc:sldMk cId="2390678392" sldId="292"/>
            <ac:spMk id="2" creationId="{CC80C883-7528-F9C5-D6FA-15EC059A3021}"/>
          </ac:spMkLst>
        </pc:spChg>
        <pc:spChg chg="add del mod">
          <ac:chgData name="Prayesh godhani" userId="dd57a6225d45363b" providerId="LiveId" clId="{F52D23C3-62C8-4EED-BF89-91EBEB0F95F8}" dt="2025-06-16T03:19:30.712" v="2446" actId="478"/>
          <ac:spMkLst>
            <pc:docMk/>
            <pc:sldMk cId="2390678392" sldId="292"/>
            <ac:spMk id="5" creationId="{36380C30-D345-2C46-E4D6-A8B8EDB64FD2}"/>
          </ac:spMkLst>
        </pc:spChg>
        <pc:spChg chg="del">
          <ac:chgData name="Prayesh godhani" userId="dd57a6225d45363b" providerId="LiveId" clId="{F52D23C3-62C8-4EED-BF89-91EBEB0F95F8}" dt="2025-06-16T03:19:26.435" v="2445" actId="478"/>
          <ac:spMkLst>
            <pc:docMk/>
            <pc:sldMk cId="2390678392" sldId="292"/>
            <ac:spMk id="6" creationId="{3A7E69BA-FC91-08A5-671F-B53E6E989C6F}"/>
          </ac:spMkLst>
        </pc:spChg>
        <pc:spChg chg="add del mod">
          <ac:chgData name="Prayesh godhani" userId="dd57a6225d45363b" providerId="LiveId" clId="{F52D23C3-62C8-4EED-BF89-91EBEB0F95F8}" dt="2025-06-16T03:19:30.712" v="2446" actId="478"/>
          <ac:spMkLst>
            <pc:docMk/>
            <pc:sldMk cId="2390678392" sldId="292"/>
            <ac:spMk id="9" creationId="{62187302-A580-0144-E5CF-F99E03D9FB4D}"/>
          </ac:spMkLst>
        </pc:spChg>
        <pc:graphicFrameChg chg="del">
          <ac:chgData name="Prayesh godhani" userId="dd57a6225d45363b" providerId="LiveId" clId="{F52D23C3-62C8-4EED-BF89-91EBEB0F95F8}" dt="2025-06-16T03:19:26.435" v="2445" actId="478"/>
          <ac:graphicFrameMkLst>
            <pc:docMk/>
            <pc:sldMk cId="2390678392" sldId="292"/>
            <ac:graphicFrameMk id="8" creationId="{24EE9911-8AC9-5BE2-4456-0175FD28D083}"/>
          </ac:graphicFrameMkLst>
        </pc:graphicFrameChg>
        <pc:graphicFrameChg chg="add del mod">
          <ac:chgData name="Prayesh godhani" userId="dd57a6225d45363b" providerId="LiveId" clId="{F52D23C3-62C8-4EED-BF89-91EBEB0F95F8}" dt="2025-06-16T09:12:42.722" v="3864" actId="478"/>
          <ac:graphicFrameMkLst>
            <pc:docMk/>
            <pc:sldMk cId="2390678392" sldId="292"/>
            <ac:graphicFrameMk id="10" creationId="{057F8594-DE7A-738A-1BC0-C594B95B163E}"/>
          </ac:graphicFrameMkLst>
        </pc:graphicFrameChg>
        <pc:picChg chg="add mod">
          <ac:chgData name="Prayesh godhani" userId="dd57a6225d45363b" providerId="LiveId" clId="{F52D23C3-62C8-4EED-BF89-91EBEB0F95F8}" dt="2025-06-16T09:15:55.051" v="3894" actId="1076"/>
          <ac:picMkLst>
            <pc:docMk/>
            <pc:sldMk cId="2390678392" sldId="292"/>
            <ac:picMk id="5" creationId="{65342F9C-D465-0136-2C6D-F9DBDB368BED}"/>
          </ac:picMkLst>
        </pc:picChg>
      </pc:sldChg>
      <pc:sldChg chg="addSp delSp modSp add mod modClrScheme chgLayout">
        <pc:chgData name="Prayesh godhani" userId="dd57a6225d45363b" providerId="LiveId" clId="{F52D23C3-62C8-4EED-BF89-91EBEB0F95F8}" dt="2025-06-16T08:16:58.548" v="3037" actId="1076"/>
        <pc:sldMkLst>
          <pc:docMk/>
          <pc:sldMk cId="2178619287" sldId="293"/>
        </pc:sldMkLst>
        <pc:spChg chg="del mod">
          <ac:chgData name="Prayesh godhani" userId="dd57a6225d45363b" providerId="LiveId" clId="{F52D23C3-62C8-4EED-BF89-91EBEB0F95F8}" dt="2025-06-16T06:23:44.854" v="2806" actId="478"/>
          <ac:spMkLst>
            <pc:docMk/>
            <pc:sldMk cId="2178619287" sldId="293"/>
            <ac:spMk id="2" creationId="{8CFCEE71-032F-4BA4-4BF4-2250C3C9A5D2}"/>
          </ac:spMkLst>
        </pc:spChg>
        <pc:spChg chg="add del mod">
          <ac:chgData name="Prayesh godhani" userId="dd57a6225d45363b" providerId="LiveId" clId="{F52D23C3-62C8-4EED-BF89-91EBEB0F95F8}" dt="2025-06-16T06:22:20.458" v="2795" actId="26606"/>
          <ac:spMkLst>
            <pc:docMk/>
            <pc:sldMk cId="2178619287" sldId="293"/>
            <ac:spMk id="3" creationId="{8A8C4B80-3A2D-55F9-F63A-E81E93C96C8E}"/>
          </ac:spMkLst>
        </pc:spChg>
        <pc:spChg chg="add del mod">
          <ac:chgData name="Prayesh godhani" userId="dd57a6225d45363b" providerId="LiveId" clId="{F52D23C3-62C8-4EED-BF89-91EBEB0F95F8}" dt="2025-06-15T05:42:07.296" v="2158" actId="26606"/>
          <ac:spMkLst>
            <pc:docMk/>
            <pc:sldMk cId="2178619287" sldId="293"/>
            <ac:spMk id="3" creationId="{9989D063-4F72-3EB1-153F-3B405BEB4334}"/>
          </ac:spMkLst>
        </pc:spChg>
        <pc:spChg chg="add del mod">
          <ac:chgData name="Prayesh godhani" userId="dd57a6225d45363b" providerId="LiveId" clId="{F52D23C3-62C8-4EED-BF89-91EBEB0F95F8}" dt="2025-06-16T06:23:30.638" v="2804" actId="26606"/>
          <ac:spMkLst>
            <pc:docMk/>
            <pc:sldMk cId="2178619287" sldId="293"/>
            <ac:spMk id="4" creationId="{12D1716A-A2FE-A68D-51F8-69F55C6A25A7}"/>
          </ac:spMkLst>
        </pc:spChg>
        <pc:spChg chg="add del mod">
          <ac:chgData name="Prayesh godhani" userId="dd57a6225d45363b" providerId="LiveId" clId="{F52D23C3-62C8-4EED-BF89-91EBEB0F95F8}" dt="2025-06-15T05:38:28.206" v="2124" actId="931"/>
          <ac:spMkLst>
            <pc:docMk/>
            <pc:sldMk cId="2178619287" sldId="293"/>
            <ac:spMk id="5" creationId="{7C2DE07B-1810-86C1-D840-90BCD8D87743}"/>
          </ac:spMkLst>
        </pc:spChg>
        <pc:spChg chg="add mod">
          <ac:chgData name="Prayesh godhani" userId="dd57a6225d45363b" providerId="LiveId" clId="{F52D23C3-62C8-4EED-BF89-91EBEB0F95F8}" dt="2025-06-16T06:37:29.229" v="2989" actId="1076"/>
          <ac:spMkLst>
            <pc:docMk/>
            <pc:sldMk cId="2178619287" sldId="293"/>
            <ac:spMk id="5" creationId="{CA12034D-F07E-B7DB-0937-BAAF7594B808}"/>
          </ac:spMkLst>
        </pc:spChg>
        <pc:spChg chg="add del mod">
          <ac:chgData name="Prayesh godhani" userId="dd57a6225d45363b" providerId="LiveId" clId="{F52D23C3-62C8-4EED-BF89-91EBEB0F95F8}" dt="2025-06-15T05:39:55.336" v="2134" actId="26606"/>
          <ac:spMkLst>
            <pc:docMk/>
            <pc:sldMk cId="2178619287" sldId="293"/>
            <ac:spMk id="6" creationId="{851659F3-8F62-571D-8597-C1E92311541C}"/>
          </ac:spMkLst>
        </pc:spChg>
        <pc:spChg chg="add del mod">
          <ac:chgData name="Prayesh godhani" userId="dd57a6225d45363b" providerId="LiveId" clId="{F52D23C3-62C8-4EED-BF89-91EBEB0F95F8}" dt="2025-06-16T06:23:47.087" v="2807" actId="478"/>
          <ac:spMkLst>
            <pc:docMk/>
            <pc:sldMk cId="2178619287" sldId="293"/>
            <ac:spMk id="7" creationId="{621D25DB-A6F5-DEC6-BB95-5861B184C723}"/>
          </ac:spMkLst>
        </pc:spChg>
        <pc:spChg chg="add del mod">
          <ac:chgData name="Prayesh godhani" userId="dd57a6225d45363b" providerId="LiveId" clId="{F52D23C3-62C8-4EED-BF89-91EBEB0F95F8}" dt="2025-06-16T06:25:28.121" v="2822" actId="21"/>
          <ac:spMkLst>
            <pc:docMk/>
            <pc:sldMk cId="2178619287" sldId="293"/>
            <ac:spMk id="9" creationId="{251A7679-C50C-0A20-9662-4D5238F1E56F}"/>
          </ac:spMkLst>
        </pc:spChg>
        <pc:spChg chg="add del mod">
          <ac:chgData name="Prayesh godhani" userId="dd57a6225d45363b" providerId="LiveId" clId="{F52D23C3-62C8-4EED-BF89-91EBEB0F95F8}" dt="2025-06-15T05:38:42.132" v="2128" actId="478"/>
          <ac:spMkLst>
            <pc:docMk/>
            <pc:sldMk cId="2178619287" sldId="293"/>
            <ac:spMk id="9" creationId="{57600616-B79C-8B7F-3190-4A5F19D49DCE}"/>
          </ac:spMkLst>
        </pc:spChg>
        <pc:spChg chg="add del mod">
          <ac:chgData name="Prayesh godhani" userId="dd57a6225d45363b" providerId="LiveId" clId="{F52D23C3-62C8-4EED-BF89-91EBEB0F95F8}" dt="2025-06-16T06:32:19.661" v="2906" actId="478"/>
          <ac:spMkLst>
            <pc:docMk/>
            <pc:sldMk cId="2178619287" sldId="293"/>
            <ac:spMk id="10" creationId="{251A7679-C50C-0A20-9662-4D5238F1E56F}"/>
          </ac:spMkLst>
        </pc:spChg>
        <pc:spChg chg="add del mod">
          <ac:chgData name="Prayesh godhani" userId="dd57a6225d45363b" providerId="LiveId" clId="{F52D23C3-62C8-4EED-BF89-91EBEB0F95F8}" dt="2025-06-15T05:40:06.763" v="2136" actId="26606"/>
          <ac:spMkLst>
            <pc:docMk/>
            <pc:sldMk cId="2178619287" sldId="293"/>
            <ac:spMk id="10" creationId="{6E40F362-7831-9102-A520-8357DE5310FB}"/>
          </ac:spMkLst>
        </pc:spChg>
        <pc:spChg chg="add mod ord">
          <ac:chgData name="Prayesh godhani" userId="dd57a6225d45363b" providerId="LiveId" clId="{F52D23C3-62C8-4EED-BF89-91EBEB0F95F8}" dt="2025-06-16T06:38:16.208" v="3035" actId="1038"/>
          <ac:spMkLst>
            <pc:docMk/>
            <pc:sldMk cId="2178619287" sldId="293"/>
            <ac:spMk id="12" creationId="{74C476E0-88DE-AD2E-D3A2-43714861BA2C}"/>
          </ac:spMkLst>
        </pc:spChg>
        <pc:spChg chg="add del mod">
          <ac:chgData name="Prayesh godhani" userId="dd57a6225d45363b" providerId="LiveId" clId="{F52D23C3-62C8-4EED-BF89-91EBEB0F95F8}" dt="2025-06-15T05:41:46.818" v="2157" actId="26606"/>
          <ac:spMkLst>
            <pc:docMk/>
            <pc:sldMk cId="2178619287" sldId="293"/>
            <ac:spMk id="13" creationId="{52DDDBB9-3ACA-E6D6-07F3-F6D74B0DCF69}"/>
          </ac:spMkLst>
        </pc:spChg>
        <pc:spChg chg="add del mod">
          <ac:chgData name="Prayesh godhani" userId="dd57a6225d45363b" providerId="LiveId" clId="{F52D23C3-62C8-4EED-BF89-91EBEB0F95F8}" dt="2025-06-16T06:34:59.069" v="2934" actId="478"/>
          <ac:spMkLst>
            <pc:docMk/>
            <pc:sldMk cId="2178619287" sldId="293"/>
            <ac:spMk id="13" creationId="{8388EC03-2A9D-0EC5-6B81-53CF56873D39}"/>
          </ac:spMkLst>
        </pc:spChg>
        <pc:spChg chg="add del mod">
          <ac:chgData name="Prayesh godhani" userId="dd57a6225d45363b" providerId="LiveId" clId="{F52D23C3-62C8-4EED-BF89-91EBEB0F95F8}" dt="2025-06-15T05:41:46.818" v="2157" actId="26606"/>
          <ac:spMkLst>
            <pc:docMk/>
            <pc:sldMk cId="2178619287" sldId="293"/>
            <ac:spMk id="14" creationId="{CFE55D92-EAD8-3D1E-D93C-01E55BEEA8E3}"/>
          </ac:spMkLst>
        </pc:spChg>
        <pc:spChg chg="add del mod">
          <ac:chgData name="Prayesh godhani" userId="dd57a6225d45363b" providerId="LiveId" clId="{F52D23C3-62C8-4EED-BF89-91EBEB0F95F8}" dt="2025-06-16T06:23:03.825" v="2801" actId="478"/>
          <ac:spMkLst>
            <pc:docMk/>
            <pc:sldMk cId="2178619287" sldId="293"/>
            <ac:spMk id="17" creationId="{62805520-6CF2-90DA-65D1-B23EDD785DE8}"/>
          </ac:spMkLst>
        </pc:spChg>
        <pc:spChg chg="add del mod">
          <ac:chgData name="Prayesh godhani" userId="dd57a6225d45363b" providerId="LiveId" clId="{F52D23C3-62C8-4EED-BF89-91EBEB0F95F8}" dt="2025-06-16T06:23:15.386" v="2802" actId="26606"/>
          <ac:spMkLst>
            <pc:docMk/>
            <pc:sldMk cId="2178619287" sldId="293"/>
            <ac:spMk id="18" creationId="{415B7F2B-4B68-81F0-7E48-CD89D1692293}"/>
          </ac:spMkLst>
        </pc:spChg>
        <pc:spChg chg="add del mod">
          <ac:chgData name="Prayesh godhani" userId="dd57a6225d45363b" providerId="LiveId" clId="{F52D23C3-62C8-4EED-BF89-91EBEB0F95F8}" dt="2025-06-15T05:44:38.598" v="2170" actId="478"/>
          <ac:spMkLst>
            <pc:docMk/>
            <pc:sldMk cId="2178619287" sldId="293"/>
            <ac:spMk id="22" creationId="{464D31D6-4F4A-36CF-C4E7-3D048AEFFB71}"/>
          </ac:spMkLst>
        </pc:spChg>
        <pc:spChg chg="add del mod">
          <ac:chgData name="Prayesh godhani" userId="dd57a6225d45363b" providerId="LiveId" clId="{F52D23C3-62C8-4EED-BF89-91EBEB0F95F8}" dt="2025-06-16T06:23:30.638" v="2804" actId="26606"/>
          <ac:spMkLst>
            <pc:docMk/>
            <pc:sldMk cId="2178619287" sldId="293"/>
            <ac:spMk id="23" creationId="{90AC26A3-BC7B-4839-E00C-1DF8233A6937}"/>
          </ac:spMkLst>
        </pc:spChg>
        <pc:spChg chg="add del mod">
          <ac:chgData name="Prayesh godhani" userId="dd57a6225d45363b" providerId="LiveId" clId="{F52D23C3-62C8-4EED-BF89-91EBEB0F95F8}" dt="2025-06-16T06:23:30.638" v="2804" actId="26606"/>
          <ac:spMkLst>
            <pc:docMk/>
            <pc:sldMk cId="2178619287" sldId="293"/>
            <ac:spMk id="25" creationId="{39A9A98A-4583-C3F8-5B72-0278C2FBADA5}"/>
          </ac:spMkLst>
        </pc:spChg>
        <pc:spChg chg="del">
          <ac:chgData name="Prayesh godhani" userId="dd57a6225d45363b" providerId="LiveId" clId="{F52D23C3-62C8-4EED-BF89-91EBEB0F95F8}" dt="2025-06-15T05:38:55.498" v="2130" actId="478"/>
          <ac:spMkLst>
            <pc:docMk/>
            <pc:sldMk cId="2178619287" sldId="293"/>
            <ac:spMk id="31" creationId="{FCFFEF7E-19F8-1887-8FFD-E53A809D8D07}"/>
          </ac:spMkLst>
        </pc:spChg>
        <pc:graphicFrameChg chg="add del">
          <ac:chgData name="Prayesh godhani" userId="dd57a6225d45363b" providerId="LiveId" clId="{F52D23C3-62C8-4EED-BF89-91EBEB0F95F8}" dt="2025-06-15T05:39:55.336" v="2134" actId="26606"/>
          <ac:graphicFrameMkLst>
            <pc:docMk/>
            <pc:sldMk cId="2178619287" sldId="293"/>
            <ac:graphicFrameMk id="8" creationId="{DD7539C7-B1FA-1214-BA9B-B0081CFB5A1F}"/>
          </ac:graphicFrameMkLst>
        </pc:graphicFrameChg>
        <pc:graphicFrameChg chg="add del">
          <ac:chgData name="Prayesh godhani" userId="dd57a6225d45363b" providerId="LiveId" clId="{F52D23C3-62C8-4EED-BF89-91EBEB0F95F8}" dt="2025-06-15T05:40:06.763" v="2136" actId="26606"/>
          <ac:graphicFrameMkLst>
            <pc:docMk/>
            <pc:sldMk cId="2178619287" sldId="293"/>
            <ac:graphicFrameMk id="11" creationId="{0C5D0C80-60F7-5D56-C551-6977AC9B6FBC}"/>
          </ac:graphicFrameMkLst>
        </pc:graphicFrameChg>
        <pc:graphicFrameChg chg="add mod">
          <ac:chgData name="Prayesh godhani" userId="dd57a6225d45363b" providerId="LiveId" clId="{F52D23C3-62C8-4EED-BF89-91EBEB0F95F8}" dt="2025-06-16T06:38:04.424" v="3010" actId="1036"/>
          <ac:graphicFrameMkLst>
            <pc:docMk/>
            <pc:sldMk cId="2178619287" sldId="293"/>
            <ac:graphicFrameMk id="11" creationId="{5C356F0B-FDFD-D5C8-3AA9-9E810292B98A}"/>
          </ac:graphicFrameMkLst>
        </pc:graphicFrameChg>
        <pc:graphicFrameChg chg="add mod">
          <ac:chgData name="Prayesh godhani" userId="dd57a6225d45363b" providerId="LiveId" clId="{F52D23C3-62C8-4EED-BF89-91EBEB0F95F8}" dt="2025-06-16T06:38:33.312" v="3036" actId="113"/>
          <ac:graphicFrameMkLst>
            <pc:docMk/>
            <pc:sldMk cId="2178619287" sldId="293"/>
            <ac:graphicFrameMk id="14" creationId="{F9CC6451-8A71-95F3-72E3-E59AFDE778A4}"/>
          </ac:graphicFrameMkLst>
        </pc:graphicFrameChg>
        <pc:graphicFrameChg chg="add del mod modGraphic">
          <ac:chgData name="Prayesh godhani" userId="dd57a6225d45363b" providerId="LiveId" clId="{F52D23C3-62C8-4EED-BF89-91EBEB0F95F8}" dt="2025-06-15T05:41:46.818" v="2157" actId="26606"/>
          <ac:graphicFrameMkLst>
            <pc:docMk/>
            <pc:sldMk cId="2178619287" sldId="293"/>
            <ac:graphicFrameMk id="15" creationId="{BCD4D886-0B1F-39AD-8DC6-4C1C0535B75D}"/>
          </ac:graphicFrameMkLst>
        </pc:graphicFrameChg>
        <pc:graphicFrameChg chg="add del mod">
          <ac:chgData name="Prayesh godhani" userId="dd57a6225d45363b" providerId="LiveId" clId="{F52D23C3-62C8-4EED-BF89-91EBEB0F95F8}" dt="2025-06-15T05:43:04.530" v="2161" actId="11529"/>
          <ac:graphicFrameMkLst>
            <pc:docMk/>
            <pc:sldMk cId="2178619287" sldId="293"/>
            <ac:graphicFrameMk id="16" creationId="{0311C0C7-DEFF-8937-FD6B-E3F18185AD72}"/>
          </ac:graphicFrameMkLst>
        </pc:graphicFrameChg>
        <pc:graphicFrameChg chg="add">
          <ac:chgData name="Prayesh godhani" userId="dd57a6225d45363b" providerId="LiveId" clId="{F52D23C3-62C8-4EED-BF89-91EBEB0F95F8}" dt="2025-06-16T06:22:20.458" v="2795" actId="26606"/>
          <ac:graphicFrameMkLst>
            <pc:docMk/>
            <pc:sldMk cId="2178619287" sldId="293"/>
            <ac:graphicFrameMk id="19" creationId="{49D7C802-70D9-230B-0DE2-4EF052A3496A}"/>
          </ac:graphicFrameMkLst>
        </pc:graphicFrameChg>
        <pc:graphicFrameChg chg="add mod ord modGraphic">
          <ac:chgData name="Prayesh godhani" userId="dd57a6225d45363b" providerId="LiveId" clId="{F52D23C3-62C8-4EED-BF89-91EBEB0F95F8}" dt="2025-06-16T08:16:58.548" v="3037" actId="1076"/>
          <ac:graphicFrameMkLst>
            <pc:docMk/>
            <pc:sldMk cId="2178619287" sldId="293"/>
            <ac:graphicFrameMk id="27" creationId="{0D4C5BD5-44DB-3E63-1CAD-1201466D3A20}"/>
          </ac:graphicFrameMkLst>
        </pc:graphicFrameChg>
        <pc:picChg chg="add del mod">
          <ac:chgData name="Prayesh godhani" userId="dd57a6225d45363b" providerId="LiveId" clId="{F52D23C3-62C8-4EED-BF89-91EBEB0F95F8}" dt="2025-06-15T05:38:31.136" v="2127" actId="478"/>
          <ac:picMkLst>
            <pc:docMk/>
            <pc:sldMk cId="2178619287" sldId="293"/>
            <ac:picMk id="7" creationId="{A7310580-7F47-E38C-72EC-8F4515E4209D}"/>
          </ac:picMkLst>
        </pc:picChg>
        <pc:picChg chg="del">
          <ac:chgData name="Prayesh godhani" userId="dd57a6225d45363b" providerId="LiveId" clId="{F52D23C3-62C8-4EED-BF89-91EBEB0F95F8}" dt="2025-06-15T05:37:51.532" v="2123" actId="478"/>
          <ac:picMkLst>
            <pc:docMk/>
            <pc:sldMk cId="2178619287" sldId="293"/>
            <ac:picMk id="34" creationId="{390BF1DD-4C7C-D01A-3FC9-FBD083433426}"/>
          </ac:picMkLst>
        </pc:picChg>
        <pc:cxnChg chg="del">
          <ac:chgData name="Prayesh godhani" userId="dd57a6225d45363b" providerId="LiveId" clId="{F52D23C3-62C8-4EED-BF89-91EBEB0F95F8}" dt="2025-06-15T05:38:53.077" v="2129" actId="478"/>
          <ac:cxnSpMkLst>
            <pc:docMk/>
            <pc:sldMk cId="2178619287" sldId="293"/>
            <ac:cxnSpMk id="32" creationId="{2254C1E5-5FB2-BC21-F0BC-84F822979177}"/>
          </ac:cxnSpMkLst>
        </pc:cxnChg>
      </pc:sldChg>
      <pc:sldChg chg="addSp delSp modSp new mod modClrScheme chgLayout">
        <pc:chgData name="Prayesh godhani" userId="dd57a6225d45363b" providerId="LiveId" clId="{F52D23C3-62C8-4EED-BF89-91EBEB0F95F8}" dt="2025-06-15T04:06:56.371" v="1484" actId="20577"/>
        <pc:sldMkLst>
          <pc:docMk/>
          <pc:sldMk cId="3095504543" sldId="294"/>
        </pc:sldMkLst>
        <pc:spChg chg="mod">
          <ac:chgData name="Prayesh godhani" userId="dd57a6225d45363b" providerId="LiveId" clId="{F52D23C3-62C8-4EED-BF89-91EBEB0F95F8}" dt="2025-06-15T04:02:36.955" v="1419" actId="1076"/>
          <ac:spMkLst>
            <pc:docMk/>
            <pc:sldMk cId="3095504543" sldId="294"/>
            <ac:spMk id="2" creationId="{68932206-ADD4-CBEA-57B7-00BD59A32111}"/>
          </ac:spMkLst>
        </pc:spChg>
        <pc:spChg chg="del">
          <ac:chgData name="Prayesh godhani" userId="dd57a6225d45363b" providerId="LiveId" clId="{F52D23C3-62C8-4EED-BF89-91EBEB0F95F8}" dt="2025-06-15T03:47:26.768" v="1241" actId="26606"/>
          <ac:spMkLst>
            <pc:docMk/>
            <pc:sldMk cId="3095504543" sldId="294"/>
            <ac:spMk id="3" creationId="{9E33A7BF-616A-04BF-96F7-1C5392B1B195}"/>
          </ac:spMkLst>
        </pc:spChg>
        <pc:spChg chg="add mod">
          <ac:chgData name="Prayesh godhani" userId="dd57a6225d45363b" providerId="LiveId" clId="{F52D23C3-62C8-4EED-BF89-91EBEB0F95F8}" dt="2025-06-15T04:04:07.581" v="1438" actId="1076"/>
          <ac:spMkLst>
            <pc:docMk/>
            <pc:sldMk cId="3095504543" sldId="294"/>
            <ac:spMk id="4" creationId="{35768A14-70E3-7D18-489D-4CE34D2E9BD2}"/>
          </ac:spMkLst>
        </pc:spChg>
        <pc:spChg chg="add mod">
          <ac:chgData name="Prayesh godhani" userId="dd57a6225d45363b" providerId="LiveId" clId="{F52D23C3-62C8-4EED-BF89-91EBEB0F95F8}" dt="2025-06-15T04:04:21.213" v="1440" actId="1076"/>
          <ac:spMkLst>
            <pc:docMk/>
            <pc:sldMk cId="3095504543" sldId="294"/>
            <ac:spMk id="5" creationId="{2202649D-EB26-90A5-D19D-75C5E912C266}"/>
          </ac:spMkLst>
        </pc:spChg>
        <pc:spChg chg="add mod">
          <ac:chgData name="Prayesh godhani" userId="dd57a6225d45363b" providerId="LiveId" clId="{F52D23C3-62C8-4EED-BF89-91EBEB0F95F8}" dt="2025-06-15T04:04:49.799" v="1445" actId="1076"/>
          <ac:spMkLst>
            <pc:docMk/>
            <pc:sldMk cId="3095504543" sldId="294"/>
            <ac:spMk id="6" creationId="{AE46BEBE-2019-DE7B-ABA8-5705CFCE0092}"/>
          </ac:spMkLst>
        </pc:spChg>
        <pc:spChg chg="add mod">
          <ac:chgData name="Prayesh godhani" userId="dd57a6225d45363b" providerId="LiveId" clId="{F52D23C3-62C8-4EED-BF89-91EBEB0F95F8}" dt="2025-06-15T04:05:20.411" v="1451" actId="1076"/>
          <ac:spMkLst>
            <pc:docMk/>
            <pc:sldMk cId="3095504543" sldId="294"/>
            <ac:spMk id="7" creationId="{8C6D9F4F-8E12-EBB8-BED9-0593F901009F}"/>
          </ac:spMkLst>
        </pc:spChg>
        <pc:spChg chg="add mod">
          <ac:chgData name="Prayesh godhani" userId="dd57a6225d45363b" providerId="LiveId" clId="{F52D23C3-62C8-4EED-BF89-91EBEB0F95F8}" dt="2025-06-15T04:06:37.260" v="1469" actId="1076"/>
          <ac:spMkLst>
            <pc:docMk/>
            <pc:sldMk cId="3095504543" sldId="294"/>
            <ac:spMk id="8" creationId="{55AC9862-033D-F570-7B94-C0A954105AAB}"/>
          </ac:spMkLst>
        </pc:spChg>
        <pc:spChg chg="add mod">
          <ac:chgData name="Prayesh godhani" userId="dd57a6225d45363b" providerId="LiveId" clId="{F52D23C3-62C8-4EED-BF89-91EBEB0F95F8}" dt="2025-06-15T04:06:56.371" v="1484" actId="20577"/>
          <ac:spMkLst>
            <pc:docMk/>
            <pc:sldMk cId="3095504543" sldId="294"/>
            <ac:spMk id="9" creationId="{F96E7055-427F-1C69-D9C0-3E2B81F2ECC8}"/>
          </ac:spMkLst>
        </pc:spChg>
        <pc:spChg chg="add mod">
          <ac:chgData name="Prayesh godhani" userId="dd57a6225d45363b" providerId="LiveId" clId="{F52D23C3-62C8-4EED-BF89-91EBEB0F95F8}" dt="2025-06-15T04:06:22.884" v="1467" actId="1076"/>
          <ac:spMkLst>
            <pc:docMk/>
            <pc:sldMk cId="3095504543" sldId="294"/>
            <ac:spMk id="10" creationId="{60D92088-FE9F-ECB8-D6AE-DADB46037BA8}"/>
          </ac:spMkLst>
        </pc:spChg>
        <pc:spChg chg="add mod">
          <ac:chgData name="Prayesh godhani" userId="dd57a6225d45363b" providerId="LiveId" clId="{F52D23C3-62C8-4EED-BF89-91EBEB0F95F8}" dt="2025-06-15T03:47:26.768" v="1241" actId="26606"/>
          <ac:spMkLst>
            <pc:docMk/>
            <pc:sldMk cId="3095504543" sldId="294"/>
            <ac:spMk id="1031" creationId="{25835EA9-3AEE-7E45-D5FF-17A81731D9DF}"/>
          </ac:spMkLst>
        </pc:spChg>
        <pc:picChg chg="add del mod">
          <ac:chgData name="Prayesh godhani" userId="dd57a6225d45363b" providerId="LiveId" clId="{F52D23C3-62C8-4EED-BF89-91EBEB0F95F8}" dt="2025-06-15T03:47:30.121" v="1242" actId="478"/>
          <ac:picMkLst>
            <pc:docMk/>
            <pc:sldMk cId="3095504543" sldId="294"/>
            <ac:picMk id="1026" creationId="{A9615342-1367-6314-830F-162BEC8F7A6B}"/>
          </ac:picMkLst>
        </pc:picChg>
        <pc:picChg chg="add mod">
          <ac:chgData name="Prayesh godhani" userId="dd57a6225d45363b" providerId="LiveId" clId="{F52D23C3-62C8-4EED-BF89-91EBEB0F95F8}" dt="2025-06-15T04:04:03.879" v="1437" actId="1076"/>
          <ac:picMkLst>
            <pc:docMk/>
            <pc:sldMk cId="3095504543" sldId="294"/>
            <ac:picMk id="1028" creationId="{5EDEFA16-50D1-462F-7976-3022B88FF0DC}"/>
          </ac:picMkLst>
        </pc:picChg>
        <pc:picChg chg="add del mod">
          <ac:chgData name="Prayesh godhani" userId="dd57a6225d45363b" providerId="LiveId" clId="{F52D23C3-62C8-4EED-BF89-91EBEB0F95F8}" dt="2025-06-15T03:48:45.709" v="1261" actId="478"/>
          <ac:picMkLst>
            <pc:docMk/>
            <pc:sldMk cId="3095504543" sldId="294"/>
            <ac:picMk id="1030" creationId="{5BD863BA-BC59-AE3B-32B5-6BD5A77D5DE2}"/>
          </ac:picMkLst>
        </pc:picChg>
        <pc:picChg chg="add mod">
          <ac:chgData name="Prayesh godhani" userId="dd57a6225d45363b" providerId="LiveId" clId="{F52D23C3-62C8-4EED-BF89-91EBEB0F95F8}" dt="2025-06-15T04:04:16.677" v="1439" actId="1076"/>
          <ac:picMkLst>
            <pc:docMk/>
            <pc:sldMk cId="3095504543" sldId="294"/>
            <ac:picMk id="1032" creationId="{71268558-927C-D044-0EB1-3C840CD2831A}"/>
          </ac:picMkLst>
        </pc:picChg>
        <pc:picChg chg="add mod">
          <ac:chgData name="Prayesh godhani" userId="dd57a6225d45363b" providerId="LiveId" clId="{F52D23C3-62C8-4EED-BF89-91EBEB0F95F8}" dt="2025-06-15T04:04:49.799" v="1445" actId="1076"/>
          <ac:picMkLst>
            <pc:docMk/>
            <pc:sldMk cId="3095504543" sldId="294"/>
            <ac:picMk id="1034" creationId="{D46D83C4-03B4-DCB7-06F5-5B75376B822F}"/>
          </ac:picMkLst>
        </pc:picChg>
        <pc:picChg chg="add mod">
          <ac:chgData name="Prayesh godhani" userId="dd57a6225d45363b" providerId="LiveId" clId="{F52D23C3-62C8-4EED-BF89-91EBEB0F95F8}" dt="2025-06-15T04:05:07.948" v="1448" actId="1076"/>
          <ac:picMkLst>
            <pc:docMk/>
            <pc:sldMk cId="3095504543" sldId="294"/>
            <ac:picMk id="1036" creationId="{C09E4662-E9A8-C2C3-7DAD-DA6A10072D07}"/>
          </ac:picMkLst>
        </pc:picChg>
        <pc:picChg chg="add mod">
          <ac:chgData name="Prayesh godhani" userId="dd57a6225d45363b" providerId="LiveId" clId="{F52D23C3-62C8-4EED-BF89-91EBEB0F95F8}" dt="2025-06-15T03:59:29.674" v="1376" actId="14100"/>
          <ac:picMkLst>
            <pc:docMk/>
            <pc:sldMk cId="3095504543" sldId="294"/>
            <ac:picMk id="1038" creationId="{4F38B4A3-19AB-1536-520E-0BE9B8CD75DD}"/>
          </ac:picMkLst>
        </pc:picChg>
        <pc:picChg chg="add mod">
          <ac:chgData name="Prayesh godhani" userId="dd57a6225d45363b" providerId="LiveId" clId="{F52D23C3-62C8-4EED-BF89-91EBEB0F95F8}" dt="2025-06-15T04:01:18.183" v="1404" actId="1076"/>
          <ac:picMkLst>
            <pc:docMk/>
            <pc:sldMk cId="3095504543" sldId="294"/>
            <ac:picMk id="1040" creationId="{272632D7-0366-D546-7D95-D414DE91BD14}"/>
          </ac:picMkLst>
        </pc:picChg>
        <pc:picChg chg="add mod">
          <ac:chgData name="Prayesh godhani" userId="dd57a6225d45363b" providerId="LiveId" clId="{F52D23C3-62C8-4EED-BF89-91EBEB0F95F8}" dt="2025-06-15T04:06:00.461" v="1457" actId="14100"/>
          <ac:picMkLst>
            <pc:docMk/>
            <pc:sldMk cId="3095504543" sldId="294"/>
            <ac:picMk id="1042" creationId="{D65D8C69-E319-EB8C-7E51-1995999F85F5}"/>
          </ac:picMkLst>
        </pc:picChg>
      </pc:sldChg>
      <pc:sldChg chg="addSp modSp add mod ord">
        <pc:chgData name="Prayesh godhani" userId="dd57a6225d45363b" providerId="LiveId" clId="{F52D23C3-62C8-4EED-BF89-91EBEB0F95F8}" dt="2025-06-16T03:10:46.855" v="2424" actId="14100"/>
        <pc:sldMkLst>
          <pc:docMk/>
          <pc:sldMk cId="1052082954" sldId="295"/>
        </pc:sldMkLst>
        <pc:spChg chg="mod">
          <ac:chgData name="Prayesh godhani" userId="dd57a6225d45363b" providerId="LiveId" clId="{F52D23C3-62C8-4EED-BF89-91EBEB0F95F8}" dt="2025-06-16T03:06:29.010" v="2388" actId="20577"/>
          <ac:spMkLst>
            <pc:docMk/>
            <pc:sldMk cId="1052082954" sldId="295"/>
            <ac:spMk id="2" creationId="{11FF5715-885A-ABA6-A932-18F9A44ABF39}"/>
          </ac:spMkLst>
        </pc:spChg>
        <pc:picChg chg="add mod">
          <ac:chgData name="Prayesh godhani" userId="dd57a6225d45363b" providerId="LiveId" clId="{F52D23C3-62C8-4EED-BF89-91EBEB0F95F8}" dt="2025-06-16T03:10:46.855" v="2424" actId="14100"/>
          <ac:picMkLst>
            <pc:docMk/>
            <pc:sldMk cId="1052082954" sldId="295"/>
            <ac:picMk id="3" creationId="{1406B0C1-FA34-75E4-925F-B0425F07E1E5}"/>
          </ac:picMkLst>
        </pc:picChg>
      </pc:sldChg>
      <pc:sldChg chg="addSp delSp modSp add mod">
        <pc:chgData name="Prayesh godhani" userId="dd57a6225d45363b" providerId="LiveId" clId="{F52D23C3-62C8-4EED-BF89-91EBEB0F95F8}" dt="2025-06-16T08:52:15.840" v="3566" actId="948"/>
        <pc:sldMkLst>
          <pc:docMk/>
          <pc:sldMk cId="4003536635" sldId="296"/>
        </pc:sldMkLst>
        <pc:spChg chg="mod">
          <ac:chgData name="Prayesh godhani" userId="dd57a6225d45363b" providerId="LiveId" clId="{F52D23C3-62C8-4EED-BF89-91EBEB0F95F8}" dt="2025-06-16T04:18:22.520" v="2626" actId="5793"/>
          <ac:spMkLst>
            <pc:docMk/>
            <pc:sldMk cId="4003536635" sldId="296"/>
            <ac:spMk id="2" creationId="{8D8ED3C3-4011-E0A8-7BAF-5FBD81065E89}"/>
          </ac:spMkLst>
        </pc:spChg>
        <pc:spChg chg="mod">
          <ac:chgData name="Prayesh godhani" userId="dd57a6225d45363b" providerId="LiveId" clId="{F52D23C3-62C8-4EED-BF89-91EBEB0F95F8}" dt="2025-06-16T08:52:02.441" v="3565" actId="948"/>
          <ac:spMkLst>
            <pc:docMk/>
            <pc:sldMk cId="4003536635" sldId="296"/>
            <ac:spMk id="16" creationId="{630D40A0-1013-9BB6-7162-9AF61BB25698}"/>
          </ac:spMkLst>
        </pc:spChg>
        <pc:spChg chg="mod">
          <ac:chgData name="Prayesh godhani" userId="dd57a6225d45363b" providerId="LiveId" clId="{F52D23C3-62C8-4EED-BF89-91EBEB0F95F8}" dt="2025-06-16T08:52:15.840" v="3566" actId="948"/>
          <ac:spMkLst>
            <pc:docMk/>
            <pc:sldMk cId="4003536635" sldId="296"/>
            <ac:spMk id="17" creationId="{FBBB3DCB-4D0A-CFCE-A670-7A6AAC0582B2}"/>
          </ac:spMkLst>
        </pc:spChg>
        <pc:picChg chg="add mod">
          <ac:chgData name="Prayesh godhani" userId="dd57a6225d45363b" providerId="LiveId" clId="{F52D23C3-62C8-4EED-BF89-91EBEB0F95F8}" dt="2025-06-16T08:51:39.402" v="3563" actId="14100"/>
          <ac:picMkLst>
            <pc:docMk/>
            <pc:sldMk cId="4003536635" sldId="296"/>
            <ac:picMk id="1026" creationId="{664538DE-20D0-D1ED-68C9-70F3AA9478C1}"/>
          </ac:picMkLst>
        </pc:picChg>
        <pc:picChg chg="add mod">
          <ac:chgData name="Prayesh godhani" userId="dd57a6225d45363b" providerId="LiveId" clId="{F52D23C3-62C8-4EED-BF89-91EBEB0F95F8}" dt="2025-06-16T08:51:42.716" v="3564" actId="14100"/>
          <ac:picMkLst>
            <pc:docMk/>
            <pc:sldMk cId="4003536635" sldId="296"/>
            <ac:picMk id="1028" creationId="{69D62591-92C0-744D-AD07-C089184BD852}"/>
          </ac:picMkLst>
        </pc:picChg>
        <pc:picChg chg="del">
          <ac:chgData name="Prayesh godhani" userId="dd57a6225d45363b" providerId="LiveId" clId="{F52D23C3-62C8-4EED-BF89-91EBEB0F95F8}" dt="2025-06-16T04:19:31.752" v="2627" actId="478"/>
          <ac:picMkLst>
            <pc:docMk/>
            <pc:sldMk cId="4003536635" sldId="296"/>
            <ac:picMk id="1030" creationId="{F8730AED-6BD2-B330-2D54-AD32A514DC18}"/>
          </ac:picMkLst>
        </pc:picChg>
        <pc:picChg chg="del">
          <ac:chgData name="Prayesh godhani" userId="dd57a6225d45363b" providerId="LiveId" clId="{F52D23C3-62C8-4EED-BF89-91EBEB0F95F8}" dt="2025-06-16T08:21:58.441" v="3116" actId="478"/>
          <ac:picMkLst>
            <pc:docMk/>
            <pc:sldMk cId="4003536635" sldId="296"/>
            <ac:picMk id="1032" creationId="{17B8E53F-6C84-7BB7-B324-519C2468C8A1}"/>
          </ac:picMkLst>
        </pc:picChg>
      </pc:sldChg>
      <pc:sldChg chg="addSp delSp modSp add del mod">
        <pc:chgData name="Prayesh godhani" userId="dd57a6225d45363b" providerId="LiveId" clId="{F52D23C3-62C8-4EED-BF89-91EBEB0F95F8}" dt="2025-06-16T06:21:10.900" v="2789" actId="2696"/>
        <pc:sldMkLst>
          <pc:docMk/>
          <pc:sldMk cId="1028938304" sldId="297"/>
        </pc:sldMkLst>
        <pc:spChg chg="mod">
          <ac:chgData name="Prayesh godhani" userId="dd57a6225d45363b" providerId="LiveId" clId="{F52D23C3-62C8-4EED-BF89-91EBEB0F95F8}" dt="2025-06-16T06:20:10.848" v="2636"/>
          <ac:spMkLst>
            <pc:docMk/>
            <pc:sldMk cId="1028938304" sldId="297"/>
            <ac:spMk id="2" creationId="{64B85A11-5D34-0809-AA89-6F60B0DB00F4}"/>
          </ac:spMkLst>
        </pc:spChg>
        <pc:spChg chg="del">
          <ac:chgData name="Prayesh godhani" userId="dd57a6225d45363b" providerId="LiveId" clId="{F52D23C3-62C8-4EED-BF89-91EBEB0F95F8}" dt="2025-06-16T06:20:11.473" v="2639"/>
          <ac:spMkLst>
            <pc:docMk/>
            <pc:sldMk cId="1028938304" sldId="297"/>
            <ac:spMk id="3" creationId="{E31B2A0D-C0DF-E52C-999A-DF26266F07C3}"/>
          </ac:spMkLst>
        </pc:spChg>
        <pc:spChg chg="mod">
          <ac:chgData name="Prayesh godhani" userId="dd57a6225d45363b" providerId="LiveId" clId="{F52D23C3-62C8-4EED-BF89-91EBEB0F95F8}" dt="2025-06-16T06:20:10.848" v="2637"/>
          <ac:spMkLst>
            <pc:docMk/>
            <pc:sldMk cId="1028938304" sldId="297"/>
            <ac:spMk id="4" creationId="{86597221-6143-C321-7F05-B97EC213D8E4}"/>
          </ac:spMkLst>
        </pc:spChg>
        <pc:spChg chg="mod">
          <ac:chgData name="Prayesh godhani" userId="dd57a6225d45363b" providerId="LiveId" clId="{F52D23C3-62C8-4EED-BF89-91EBEB0F95F8}" dt="2025-06-16T06:20:10.854" v="2638"/>
          <ac:spMkLst>
            <pc:docMk/>
            <pc:sldMk cId="1028938304" sldId="297"/>
            <ac:spMk id="5" creationId="{2341F347-8A3A-1C3B-6158-F021A827D95E}"/>
          </ac:spMkLst>
        </pc:spChg>
        <pc:picChg chg="add mod">
          <ac:chgData name="Prayesh godhani" userId="dd57a6225d45363b" providerId="LiveId" clId="{F52D23C3-62C8-4EED-BF89-91EBEB0F95F8}" dt="2025-06-16T06:20:11.473" v="2639"/>
          <ac:picMkLst>
            <pc:docMk/>
            <pc:sldMk cId="1028938304" sldId="297"/>
            <ac:picMk id="6" creationId="{D45251B4-7F76-89CF-A713-2D020569C9C1}"/>
          </ac:picMkLst>
        </pc:picChg>
      </pc:sldChg>
      <pc:sldChg chg="add del">
        <pc:chgData name="Prayesh godhani" userId="dd57a6225d45363b" providerId="LiveId" clId="{F52D23C3-62C8-4EED-BF89-91EBEB0F95F8}" dt="2025-06-16T06:22:54.932" v="2800" actId="2890"/>
        <pc:sldMkLst>
          <pc:docMk/>
          <pc:sldMk cId="3279774885" sldId="297"/>
        </pc:sldMkLst>
      </pc:sldChg>
      <pc:sldChg chg="addSp delSp modSp add mod">
        <pc:chgData name="Prayesh godhani" userId="dd57a6225d45363b" providerId="LiveId" clId="{F52D23C3-62C8-4EED-BF89-91EBEB0F95F8}" dt="2025-06-16T08:53:31.597" v="3578" actId="948"/>
        <pc:sldMkLst>
          <pc:docMk/>
          <pc:sldMk cId="1915851315" sldId="298"/>
        </pc:sldMkLst>
        <pc:spChg chg="add mod">
          <ac:chgData name="Prayesh godhani" userId="dd57a6225d45363b" providerId="LiveId" clId="{F52D23C3-62C8-4EED-BF89-91EBEB0F95F8}" dt="2025-06-16T08:53:31.597" v="3578" actId="948"/>
          <ac:spMkLst>
            <pc:docMk/>
            <pc:sldMk cId="1915851315" sldId="298"/>
            <ac:spMk id="6" creationId="{29A92871-1935-2822-B4CB-54E33811FE83}"/>
          </ac:spMkLst>
        </pc:spChg>
        <pc:spChg chg="add mod">
          <ac:chgData name="Prayesh godhani" userId="dd57a6225d45363b" providerId="LiveId" clId="{F52D23C3-62C8-4EED-BF89-91EBEB0F95F8}" dt="2025-06-16T08:29:59.795" v="3304" actId="1076"/>
          <ac:spMkLst>
            <pc:docMk/>
            <pc:sldMk cId="1915851315" sldId="298"/>
            <ac:spMk id="7" creationId="{B3420CBD-72A5-31B4-966B-77ADEEEF6512}"/>
          </ac:spMkLst>
        </pc:spChg>
        <pc:spChg chg="add mod">
          <ac:chgData name="Prayesh godhani" userId="dd57a6225d45363b" providerId="LiveId" clId="{F52D23C3-62C8-4EED-BF89-91EBEB0F95F8}" dt="2025-06-16T08:29:09.360" v="3298" actId="255"/>
          <ac:spMkLst>
            <pc:docMk/>
            <pc:sldMk cId="1915851315" sldId="298"/>
            <ac:spMk id="12" creationId="{9CDF865E-658F-B59B-34AE-C9A75C1AF3E6}"/>
          </ac:spMkLst>
        </pc:spChg>
        <pc:spChg chg="add mod">
          <ac:chgData name="Prayesh godhani" userId="dd57a6225d45363b" providerId="LiveId" clId="{F52D23C3-62C8-4EED-BF89-91EBEB0F95F8}" dt="2025-06-16T08:53:31.597" v="3578" actId="948"/>
          <ac:spMkLst>
            <pc:docMk/>
            <pc:sldMk cId="1915851315" sldId="298"/>
            <ac:spMk id="13" creationId="{602362C5-E96C-CFAB-3863-DBF59B2EA2BD}"/>
          </ac:spMkLst>
        </pc:spChg>
        <pc:spChg chg="mod">
          <ac:chgData name="Prayesh godhani" userId="dd57a6225d45363b" providerId="LiveId" clId="{F52D23C3-62C8-4EED-BF89-91EBEB0F95F8}" dt="2025-06-16T08:29:42.712" v="3302" actId="14100"/>
          <ac:spMkLst>
            <pc:docMk/>
            <pc:sldMk cId="1915851315" sldId="298"/>
            <ac:spMk id="16" creationId="{C011EF2B-483A-2BF3-A43A-DE8017B65D41}"/>
          </ac:spMkLst>
        </pc:spChg>
        <pc:spChg chg="mod">
          <ac:chgData name="Prayesh godhani" userId="dd57a6225d45363b" providerId="LiveId" clId="{F52D23C3-62C8-4EED-BF89-91EBEB0F95F8}" dt="2025-06-16T08:53:31.597" v="3578" actId="948"/>
          <ac:spMkLst>
            <pc:docMk/>
            <pc:sldMk cId="1915851315" sldId="298"/>
            <ac:spMk id="17" creationId="{008E5ACF-5054-BEB7-0083-A1DB84BFE771}"/>
          </ac:spMkLst>
        </pc:spChg>
        <pc:picChg chg="add del mod">
          <ac:chgData name="Prayesh godhani" userId="dd57a6225d45363b" providerId="LiveId" clId="{F52D23C3-62C8-4EED-BF89-91EBEB0F95F8}" dt="2025-06-16T08:23:43.259" v="3195" actId="21"/>
          <ac:picMkLst>
            <pc:docMk/>
            <pc:sldMk cId="1915851315" sldId="298"/>
            <ac:picMk id="4" creationId="{734FB453-C890-F556-45E8-BB53BF0026E9}"/>
          </ac:picMkLst>
        </pc:picChg>
        <pc:picChg chg="add del mod">
          <ac:chgData name="Prayesh godhani" userId="dd57a6225d45363b" providerId="LiveId" clId="{F52D23C3-62C8-4EED-BF89-91EBEB0F95F8}" dt="2025-06-16T08:31:47.655" v="3311" actId="478"/>
          <ac:picMkLst>
            <pc:docMk/>
            <pc:sldMk cId="1915851315" sldId="298"/>
            <ac:picMk id="5" creationId="{734FB453-C890-F556-45E8-BB53BF0026E9}"/>
          </ac:picMkLst>
        </pc:picChg>
        <pc:picChg chg="add mod">
          <ac:chgData name="Prayesh godhani" userId="dd57a6225d45363b" providerId="LiveId" clId="{F52D23C3-62C8-4EED-BF89-91EBEB0F95F8}" dt="2025-06-16T08:32:06.795" v="3317" actId="14100"/>
          <ac:picMkLst>
            <pc:docMk/>
            <pc:sldMk cId="1915851315" sldId="298"/>
            <ac:picMk id="9" creationId="{7B078B51-D499-C78D-9EB7-315FCF7DC9B1}"/>
          </ac:picMkLst>
        </pc:picChg>
        <pc:picChg chg="add mod">
          <ac:chgData name="Prayesh godhani" userId="dd57a6225d45363b" providerId="LiveId" clId="{F52D23C3-62C8-4EED-BF89-91EBEB0F95F8}" dt="2025-06-16T08:32:09.655" v="3318" actId="14100"/>
          <ac:picMkLst>
            <pc:docMk/>
            <pc:sldMk cId="1915851315" sldId="298"/>
            <ac:picMk id="11" creationId="{784A1107-178A-EC22-24A5-DEC44500BDF6}"/>
          </ac:picMkLst>
        </pc:picChg>
        <pc:picChg chg="add mod">
          <ac:chgData name="Prayesh godhani" userId="dd57a6225d45363b" providerId="LiveId" clId="{F52D23C3-62C8-4EED-BF89-91EBEB0F95F8}" dt="2025-06-16T08:32:03.661" v="3316" actId="14100"/>
          <ac:picMkLst>
            <pc:docMk/>
            <pc:sldMk cId="1915851315" sldId="298"/>
            <ac:picMk id="18" creationId="{BF95D39A-A5D7-C2A1-2082-47AEF740FC75}"/>
          </ac:picMkLst>
        </pc:picChg>
        <pc:picChg chg="del mod">
          <ac:chgData name="Prayesh godhani" userId="dd57a6225d45363b" providerId="LiveId" clId="{F52D23C3-62C8-4EED-BF89-91EBEB0F95F8}" dt="2025-06-16T08:24:57.984" v="3229" actId="478"/>
          <ac:picMkLst>
            <pc:docMk/>
            <pc:sldMk cId="1915851315" sldId="298"/>
            <ac:picMk id="1032" creationId="{1D9A59D6-11B6-7B74-D0B9-C46DA8D7EB6C}"/>
          </ac:picMkLst>
        </pc:picChg>
      </pc:sldChg>
      <pc:sldChg chg="modSp new add del mod">
        <pc:chgData name="Prayesh godhani" userId="dd57a6225d45363b" providerId="LiveId" clId="{F52D23C3-62C8-4EED-BF89-91EBEB0F95F8}" dt="2025-06-16T06:21:10.900" v="2789" actId="2696"/>
        <pc:sldMkLst>
          <pc:docMk/>
          <pc:sldMk cId="4237945338" sldId="298"/>
        </pc:sldMkLst>
        <pc:spChg chg="mod">
          <ac:chgData name="Prayesh godhani" userId="dd57a6225d45363b" providerId="LiveId" clId="{F52D23C3-62C8-4EED-BF89-91EBEB0F95F8}" dt="2025-06-16T06:20:13.118" v="2753"/>
          <ac:spMkLst>
            <pc:docMk/>
            <pc:sldMk cId="4237945338" sldId="298"/>
            <ac:spMk id="2" creationId="{771A18EB-CF4A-551D-2C41-87CE630B6622}"/>
          </ac:spMkLst>
        </pc:spChg>
      </pc:sldChg>
      <pc:sldChg chg="addSp delSp modSp new add del mod">
        <pc:chgData name="Prayesh godhani" userId="dd57a6225d45363b" providerId="LiveId" clId="{F52D23C3-62C8-4EED-BF89-91EBEB0F95F8}" dt="2025-06-16T06:21:10.900" v="2789" actId="2696"/>
        <pc:sldMkLst>
          <pc:docMk/>
          <pc:sldMk cId="3433262115" sldId="299"/>
        </pc:sldMkLst>
        <pc:spChg chg="mod">
          <ac:chgData name="Prayesh godhani" userId="dd57a6225d45363b" providerId="LiveId" clId="{F52D23C3-62C8-4EED-BF89-91EBEB0F95F8}" dt="2025-06-16T06:20:13.123" v="2754"/>
          <ac:spMkLst>
            <pc:docMk/>
            <pc:sldMk cId="3433262115" sldId="299"/>
            <ac:spMk id="2" creationId="{229A9239-BB47-DCFF-EB77-6D58C5C3B993}"/>
          </ac:spMkLst>
        </pc:spChg>
        <pc:spChg chg="del">
          <ac:chgData name="Prayesh godhani" userId="dd57a6225d45363b" providerId="LiveId" clId="{F52D23C3-62C8-4EED-BF89-91EBEB0F95F8}" dt="2025-06-16T06:20:14.201" v="2786"/>
          <ac:spMkLst>
            <pc:docMk/>
            <pc:sldMk cId="3433262115" sldId="299"/>
            <ac:spMk id="3" creationId="{5794F364-8A8A-7ACC-83E3-8BB60CFB9F58}"/>
          </ac:spMkLst>
        </pc:spChg>
        <pc:spChg chg="mod">
          <ac:chgData name="Prayesh godhani" userId="dd57a6225d45363b" providerId="LiveId" clId="{F52D23C3-62C8-4EED-BF89-91EBEB0F95F8}" dt="2025-06-16T06:20:13.123" v="2755"/>
          <ac:spMkLst>
            <pc:docMk/>
            <pc:sldMk cId="3433262115" sldId="299"/>
            <ac:spMk id="4" creationId="{DD5B0996-A825-9254-963B-6AC995D2FD8B}"/>
          </ac:spMkLst>
        </pc:spChg>
        <pc:spChg chg="mod">
          <ac:chgData name="Prayesh godhani" userId="dd57a6225d45363b" providerId="LiveId" clId="{F52D23C3-62C8-4EED-BF89-91EBEB0F95F8}" dt="2025-06-16T06:20:13.125" v="2756"/>
          <ac:spMkLst>
            <pc:docMk/>
            <pc:sldMk cId="3433262115" sldId="299"/>
            <ac:spMk id="5" creationId="{ED2354C3-02DF-8D72-1297-862030A2DB8B}"/>
          </ac:spMkLst>
        </pc:spChg>
        <pc:spChg chg="mod">
          <ac:chgData name="Prayesh godhani" userId="dd57a6225d45363b" providerId="LiveId" clId="{F52D23C3-62C8-4EED-BF89-91EBEB0F95F8}" dt="2025-06-16T06:20:13.125" v="2758"/>
          <ac:spMkLst>
            <pc:docMk/>
            <pc:sldMk cId="3433262115" sldId="299"/>
            <ac:spMk id="6" creationId="{E56110C6-EACE-90E3-1A4C-E9CBA0947F5B}"/>
          </ac:spMkLst>
        </pc:spChg>
        <pc:spChg chg="mod">
          <ac:chgData name="Prayesh godhani" userId="dd57a6225d45363b" providerId="LiveId" clId="{F52D23C3-62C8-4EED-BF89-91EBEB0F95F8}" dt="2025-06-16T06:20:13.125" v="2757"/>
          <ac:spMkLst>
            <pc:docMk/>
            <pc:sldMk cId="3433262115" sldId="299"/>
            <ac:spMk id="7" creationId="{DDF9900B-A149-83F5-ACB5-1E41EABEF8A9}"/>
          </ac:spMkLst>
        </pc:spChg>
        <pc:picChg chg="add mod">
          <ac:chgData name="Prayesh godhani" userId="dd57a6225d45363b" providerId="LiveId" clId="{F52D23C3-62C8-4EED-BF89-91EBEB0F95F8}" dt="2025-06-16T06:20:14.201" v="2786"/>
          <ac:picMkLst>
            <pc:docMk/>
            <pc:sldMk cId="3433262115" sldId="299"/>
            <ac:picMk id="8" creationId="{F0A78655-FF6E-CC5E-BDBB-A0A88C2E3C15}"/>
          </ac:picMkLst>
        </pc:picChg>
      </pc:sldChg>
      <pc:sldChg chg="addSp delSp modSp add mod ord">
        <pc:chgData name="Prayesh godhani" userId="dd57a6225d45363b" providerId="LiveId" clId="{F52D23C3-62C8-4EED-BF89-91EBEB0F95F8}" dt="2025-06-16T08:53:57.569" v="3580" actId="948"/>
        <pc:sldMkLst>
          <pc:docMk/>
          <pc:sldMk cId="4139120828" sldId="299"/>
        </pc:sldMkLst>
        <pc:spChg chg="mod">
          <ac:chgData name="Prayesh godhani" userId="dd57a6225d45363b" providerId="LiveId" clId="{F52D23C3-62C8-4EED-BF89-91EBEB0F95F8}" dt="2025-06-16T08:42:06.172" v="3436" actId="20577"/>
          <ac:spMkLst>
            <pc:docMk/>
            <pc:sldMk cId="4139120828" sldId="299"/>
            <ac:spMk id="16" creationId="{FDC73415-7C7A-217C-B10C-528D9E6DDB3C}"/>
          </ac:spMkLst>
        </pc:spChg>
        <pc:spChg chg="mod">
          <ac:chgData name="Prayesh godhani" userId="dd57a6225d45363b" providerId="LiveId" clId="{F52D23C3-62C8-4EED-BF89-91EBEB0F95F8}" dt="2025-06-16T08:53:57.569" v="3580" actId="948"/>
          <ac:spMkLst>
            <pc:docMk/>
            <pc:sldMk cId="4139120828" sldId="299"/>
            <ac:spMk id="17" creationId="{F0630762-0AFF-2B90-D456-D317A5B2C5C1}"/>
          </ac:spMkLst>
        </pc:spChg>
        <pc:picChg chg="add mod">
          <ac:chgData name="Prayesh godhani" userId="dd57a6225d45363b" providerId="LiveId" clId="{F52D23C3-62C8-4EED-BF89-91EBEB0F95F8}" dt="2025-06-16T08:42:37.724" v="3449" actId="1076"/>
          <ac:picMkLst>
            <pc:docMk/>
            <pc:sldMk cId="4139120828" sldId="299"/>
            <ac:picMk id="4" creationId="{A66AC01B-6017-82A2-9D73-4CDE4B3F374E}"/>
          </ac:picMkLst>
        </pc:picChg>
        <pc:picChg chg="add mod">
          <ac:chgData name="Prayesh godhani" userId="dd57a6225d45363b" providerId="LiveId" clId="{F52D23C3-62C8-4EED-BF89-91EBEB0F95F8}" dt="2025-06-16T08:42:41.822" v="3450" actId="14100"/>
          <ac:picMkLst>
            <pc:docMk/>
            <pc:sldMk cId="4139120828" sldId="299"/>
            <ac:picMk id="6" creationId="{13FFB674-94BC-5A74-30A0-5E9DB515CAAF}"/>
          </ac:picMkLst>
        </pc:picChg>
        <pc:picChg chg="add mod">
          <ac:chgData name="Prayesh godhani" userId="dd57a6225d45363b" providerId="LiveId" clId="{F52D23C3-62C8-4EED-BF89-91EBEB0F95F8}" dt="2025-06-16T08:42:09.832" v="3437" actId="1076"/>
          <ac:picMkLst>
            <pc:docMk/>
            <pc:sldMk cId="4139120828" sldId="299"/>
            <ac:picMk id="8" creationId="{0679E3A2-EC8B-A942-188F-BA36307EF1D3}"/>
          </ac:picMkLst>
        </pc:picChg>
        <pc:picChg chg="del">
          <ac:chgData name="Prayesh godhani" userId="dd57a6225d45363b" providerId="LiveId" clId="{F52D23C3-62C8-4EED-BF89-91EBEB0F95F8}" dt="2025-06-16T08:37:28.908" v="3322" actId="478"/>
          <ac:picMkLst>
            <pc:docMk/>
            <pc:sldMk cId="4139120828" sldId="299"/>
            <ac:picMk id="1026" creationId="{EDAA32C4-C7CD-063E-752D-BCC7E441D5D5}"/>
          </ac:picMkLst>
        </pc:picChg>
        <pc:picChg chg="del">
          <ac:chgData name="Prayesh godhani" userId="dd57a6225d45363b" providerId="LiveId" clId="{F52D23C3-62C8-4EED-BF89-91EBEB0F95F8}" dt="2025-06-16T08:39:49.116" v="3417" actId="478"/>
          <ac:picMkLst>
            <pc:docMk/>
            <pc:sldMk cId="4139120828" sldId="299"/>
            <ac:picMk id="1028" creationId="{E8864237-D61E-A83B-4034-7C4343CBC09A}"/>
          </ac:picMkLst>
        </pc:picChg>
      </pc:sldChg>
      <pc:sldChg chg="modSp new add del mod">
        <pc:chgData name="Prayesh godhani" userId="dd57a6225d45363b" providerId="LiveId" clId="{F52D23C3-62C8-4EED-BF89-91EBEB0F95F8}" dt="2025-06-16T06:21:10.900" v="2789" actId="2696"/>
        <pc:sldMkLst>
          <pc:docMk/>
          <pc:sldMk cId="135367431" sldId="300"/>
        </pc:sldMkLst>
        <pc:spChg chg="mod">
          <ac:chgData name="Prayesh godhani" userId="dd57a6225d45363b" providerId="LiveId" clId="{F52D23C3-62C8-4EED-BF89-91EBEB0F95F8}" dt="2025-06-16T06:20:13.174" v="2777"/>
          <ac:spMkLst>
            <pc:docMk/>
            <pc:sldMk cId="135367431" sldId="300"/>
            <ac:spMk id="2" creationId="{E6DBEA5A-6589-17EF-18EC-F4EB07C98DD8}"/>
          </ac:spMkLst>
        </pc:spChg>
        <pc:spChg chg="mod">
          <ac:chgData name="Prayesh godhani" userId="dd57a6225d45363b" providerId="LiveId" clId="{F52D23C3-62C8-4EED-BF89-91EBEB0F95F8}" dt="2025-06-16T06:20:13.174" v="2778"/>
          <ac:spMkLst>
            <pc:docMk/>
            <pc:sldMk cId="135367431" sldId="300"/>
            <ac:spMk id="3" creationId="{82EC0330-1D2A-3AE6-CB1B-9EA95BE542AC}"/>
          </ac:spMkLst>
        </pc:spChg>
        <pc:spChg chg="mod">
          <ac:chgData name="Prayesh godhani" userId="dd57a6225d45363b" providerId="LiveId" clId="{F52D23C3-62C8-4EED-BF89-91EBEB0F95F8}" dt="2025-06-16T06:20:13.174" v="2779"/>
          <ac:spMkLst>
            <pc:docMk/>
            <pc:sldMk cId="135367431" sldId="300"/>
            <ac:spMk id="4" creationId="{A6298DB5-1829-1AD5-362C-766E5485C246}"/>
          </ac:spMkLst>
        </pc:spChg>
        <pc:spChg chg="mod">
          <ac:chgData name="Prayesh godhani" userId="dd57a6225d45363b" providerId="LiveId" clId="{F52D23C3-62C8-4EED-BF89-91EBEB0F95F8}" dt="2025-06-16T06:20:13.174" v="2780"/>
          <ac:spMkLst>
            <pc:docMk/>
            <pc:sldMk cId="135367431" sldId="300"/>
            <ac:spMk id="5" creationId="{8360D5EB-95CD-8B4D-56F4-666AEAF3BA70}"/>
          </ac:spMkLst>
        </pc:spChg>
        <pc:spChg chg="mod">
          <ac:chgData name="Prayesh godhani" userId="dd57a6225d45363b" providerId="LiveId" clId="{F52D23C3-62C8-4EED-BF89-91EBEB0F95F8}" dt="2025-06-16T06:20:13.180" v="2781"/>
          <ac:spMkLst>
            <pc:docMk/>
            <pc:sldMk cId="135367431" sldId="300"/>
            <ac:spMk id="6" creationId="{7CFB0B71-BB66-2686-8159-83BFC8956634}"/>
          </ac:spMkLst>
        </pc:spChg>
        <pc:spChg chg="mod">
          <ac:chgData name="Prayesh godhani" userId="dd57a6225d45363b" providerId="LiveId" clId="{F52D23C3-62C8-4EED-BF89-91EBEB0F95F8}" dt="2025-06-16T06:20:13.181" v="2782"/>
          <ac:spMkLst>
            <pc:docMk/>
            <pc:sldMk cId="135367431" sldId="300"/>
            <ac:spMk id="7" creationId="{85D21ED8-F3B1-4360-CF35-2C6481B7A1D3}"/>
          </ac:spMkLst>
        </pc:spChg>
        <pc:spChg chg="mod">
          <ac:chgData name="Prayesh godhani" userId="dd57a6225d45363b" providerId="LiveId" clId="{F52D23C3-62C8-4EED-BF89-91EBEB0F95F8}" dt="2025-06-16T06:20:13.181" v="2783"/>
          <ac:spMkLst>
            <pc:docMk/>
            <pc:sldMk cId="135367431" sldId="300"/>
            <ac:spMk id="8" creationId="{41496AF0-880A-4A19-7B57-01A17D0B47E2}"/>
          </ac:spMkLst>
        </pc:spChg>
        <pc:spChg chg="mod">
          <ac:chgData name="Prayesh godhani" userId="dd57a6225d45363b" providerId="LiveId" clId="{F52D23C3-62C8-4EED-BF89-91EBEB0F95F8}" dt="2025-06-16T06:20:13.181" v="2784"/>
          <ac:spMkLst>
            <pc:docMk/>
            <pc:sldMk cId="135367431" sldId="300"/>
            <ac:spMk id="9" creationId="{4147618A-95AB-5733-8AF2-642462E546CE}"/>
          </ac:spMkLst>
        </pc:spChg>
        <pc:spChg chg="mod">
          <ac:chgData name="Prayesh godhani" userId="dd57a6225d45363b" providerId="LiveId" clId="{F52D23C3-62C8-4EED-BF89-91EBEB0F95F8}" dt="2025-06-16T06:20:13.181" v="2785"/>
          <ac:spMkLst>
            <pc:docMk/>
            <pc:sldMk cId="135367431" sldId="300"/>
            <ac:spMk id="10" creationId="{EE4A73B2-51F7-3EEF-D7FF-2BA9865EC485}"/>
          </ac:spMkLst>
        </pc:spChg>
      </pc:sldChg>
      <pc:sldChg chg="addSp delSp modSp add mod ord">
        <pc:chgData name="Prayesh godhani" userId="dd57a6225d45363b" providerId="LiveId" clId="{F52D23C3-62C8-4EED-BF89-91EBEB0F95F8}" dt="2025-06-16T08:58:17.980" v="3716" actId="20577"/>
        <pc:sldMkLst>
          <pc:docMk/>
          <pc:sldMk cId="3850987359" sldId="300"/>
        </pc:sldMkLst>
        <pc:spChg chg="mod">
          <ac:chgData name="Prayesh godhani" userId="dd57a6225d45363b" providerId="LiveId" clId="{F52D23C3-62C8-4EED-BF89-91EBEB0F95F8}" dt="2025-06-16T08:58:17.980" v="3716" actId="20577"/>
          <ac:spMkLst>
            <pc:docMk/>
            <pc:sldMk cId="3850987359" sldId="300"/>
            <ac:spMk id="16" creationId="{63FB1231-1B30-A769-3F0E-8B5FC1BDFED6}"/>
          </ac:spMkLst>
        </pc:spChg>
        <pc:spChg chg="mod">
          <ac:chgData name="Prayesh godhani" userId="dd57a6225d45363b" providerId="LiveId" clId="{F52D23C3-62C8-4EED-BF89-91EBEB0F95F8}" dt="2025-06-16T08:57:52.677" v="3660" actId="123"/>
          <ac:spMkLst>
            <pc:docMk/>
            <pc:sldMk cId="3850987359" sldId="300"/>
            <ac:spMk id="17" creationId="{C8D32D4D-F392-C2AE-BE87-F0AEE46CB3D4}"/>
          </ac:spMkLst>
        </pc:spChg>
        <pc:picChg chg="add mod modCrop">
          <ac:chgData name="Prayesh godhani" userId="dd57a6225d45363b" providerId="LiveId" clId="{F52D23C3-62C8-4EED-BF89-91EBEB0F95F8}" dt="2025-06-16T08:55:56.214" v="3589" actId="1076"/>
          <ac:picMkLst>
            <pc:docMk/>
            <pc:sldMk cId="3850987359" sldId="300"/>
            <ac:picMk id="4" creationId="{3E4457AA-FE74-0E8A-2D4C-2981846CD23C}"/>
          </ac:picMkLst>
        </pc:picChg>
        <pc:picChg chg="add mod">
          <ac:chgData name="Prayesh godhani" userId="dd57a6225d45363b" providerId="LiveId" clId="{F52D23C3-62C8-4EED-BF89-91EBEB0F95F8}" dt="2025-06-16T08:56:27.797" v="3595" actId="1076"/>
          <ac:picMkLst>
            <pc:docMk/>
            <pc:sldMk cId="3850987359" sldId="300"/>
            <ac:picMk id="6" creationId="{CFBB6E6F-2A59-7599-0800-A6DCCE1AB3FB}"/>
          </ac:picMkLst>
        </pc:picChg>
        <pc:picChg chg="del mod">
          <ac:chgData name="Prayesh godhani" userId="dd57a6225d45363b" providerId="LiveId" clId="{F52D23C3-62C8-4EED-BF89-91EBEB0F95F8}" dt="2025-06-16T08:54:43.657" v="3584" actId="478"/>
          <ac:picMkLst>
            <pc:docMk/>
            <pc:sldMk cId="3850987359" sldId="300"/>
            <ac:picMk id="1026" creationId="{0BEAD489-81B0-C514-BD98-4E516C16F2BA}"/>
          </ac:picMkLst>
        </pc:picChg>
        <pc:picChg chg="del">
          <ac:chgData name="Prayesh godhani" userId="dd57a6225d45363b" providerId="LiveId" clId="{F52D23C3-62C8-4EED-BF89-91EBEB0F95F8}" dt="2025-06-16T08:55:57.903" v="3590" actId="478"/>
          <ac:picMkLst>
            <pc:docMk/>
            <pc:sldMk cId="3850987359" sldId="300"/>
            <ac:picMk id="1028" creationId="{517C260C-0CD3-F8D3-25D4-521BCB15170E}"/>
          </ac:picMkLst>
        </pc:picChg>
      </pc:sldChg>
      <pc:sldChg chg="addSp delSp modSp add mod">
        <pc:chgData name="Prayesh godhani" userId="dd57a6225d45363b" providerId="LiveId" clId="{F52D23C3-62C8-4EED-BF89-91EBEB0F95F8}" dt="2025-06-16T08:54:28.288" v="3583" actId="20577"/>
        <pc:sldMkLst>
          <pc:docMk/>
          <pc:sldMk cId="2313261446" sldId="301"/>
        </pc:sldMkLst>
        <pc:spChg chg="mod">
          <ac:chgData name="Prayesh godhani" userId="dd57a6225d45363b" providerId="LiveId" clId="{F52D23C3-62C8-4EED-BF89-91EBEB0F95F8}" dt="2025-06-16T08:54:19.391" v="3581" actId="948"/>
          <ac:spMkLst>
            <pc:docMk/>
            <pc:sldMk cId="2313261446" sldId="301"/>
            <ac:spMk id="16" creationId="{F9668700-3DCD-31B3-0E4D-FEBCFBF13DC8}"/>
          </ac:spMkLst>
        </pc:spChg>
        <pc:spChg chg="mod">
          <ac:chgData name="Prayesh godhani" userId="dd57a6225d45363b" providerId="LiveId" clId="{F52D23C3-62C8-4EED-BF89-91EBEB0F95F8}" dt="2025-06-16T08:54:28.288" v="3583" actId="20577"/>
          <ac:spMkLst>
            <pc:docMk/>
            <pc:sldMk cId="2313261446" sldId="301"/>
            <ac:spMk id="17" creationId="{7A49D08B-0821-0C93-19B2-223CE0AEFB9F}"/>
          </ac:spMkLst>
        </pc:spChg>
        <pc:picChg chg="add del mod">
          <ac:chgData name="Prayesh godhani" userId="dd57a6225d45363b" providerId="LiveId" clId="{F52D23C3-62C8-4EED-BF89-91EBEB0F95F8}" dt="2025-06-16T08:47:37.061" v="3489" actId="478"/>
          <ac:picMkLst>
            <pc:docMk/>
            <pc:sldMk cId="2313261446" sldId="301"/>
            <ac:picMk id="4" creationId="{BD33DD58-2F5B-D50E-48AE-9CD00FC9AAC5}"/>
          </ac:picMkLst>
        </pc:picChg>
        <pc:picChg chg="add mod modCrop">
          <ac:chgData name="Prayesh godhani" userId="dd57a6225d45363b" providerId="LiveId" clId="{F52D23C3-62C8-4EED-BF89-91EBEB0F95F8}" dt="2025-06-16T08:48:43.548" v="3496" actId="1076"/>
          <ac:picMkLst>
            <pc:docMk/>
            <pc:sldMk cId="2313261446" sldId="301"/>
            <ac:picMk id="6" creationId="{89EBC4C2-8DC6-63DD-87F6-AE631DF04A7A}"/>
          </ac:picMkLst>
        </pc:picChg>
        <pc:picChg chg="add mod">
          <ac:chgData name="Prayesh godhani" userId="dd57a6225d45363b" providerId="LiveId" clId="{F52D23C3-62C8-4EED-BF89-91EBEB0F95F8}" dt="2025-06-16T08:50:27.499" v="3541" actId="1076"/>
          <ac:picMkLst>
            <pc:docMk/>
            <pc:sldMk cId="2313261446" sldId="301"/>
            <ac:picMk id="8" creationId="{C3F95ED8-3F5D-85D0-D04F-A5248C9C6D33}"/>
          </ac:picMkLst>
        </pc:picChg>
        <pc:picChg chg="del">
          <ac:chgData name="Prayesh godhani" userId="dd57a6225d45363b" providerId="LiveId" clId="{F52D23C3-62C8-4EED-BF89-91EBEB0F95F8}" dt="2025-06-16T08:47:28.773" v="3485" actId="478"/>
          <ac:picMkLst>
            <pc:docMk/>
            <pc:sldMk cId="2313261446" sldId="301"/>
            <ac:picMk id="1026" creationId="{1FC67CB3-B6D1-0F69-40A8-0498BC713136}"/>
          </ac:picMkLst>
        </pc:picChg>
        <pc:picChg chg="del">
          <ac:chgData name="Prayesh godhani" userId="dd57a6225d45363b" providerId="LiveId" clId="{F52D23C3-62C8-4EED-BF89-91EBEB0F95F8}" dt="2025-06-16T08:50:19.935" v="3539" actId="478"/>
          <ac:picMkLst>
            <pc:docMk/>
            <pc:sldMk cId="2313261446" sldId="301"/>
            <ac:picMk id="1028" creationId="{4BFF3E76-A9D8-9697-EF27-1D380109326E}"/>
          </ac:picMkLst>
        </pc:picChg>
      </pc:sldChg>
      <pc:sldChg chg="modSp add del mod">
        <pc:chgData name="Prayesh godhani" userId="dd57a6225d45363b" providerId="LiveId" clId="{F52D23C3-62C8-4EED-BF89-91EBEB0F95F8}" dt="2025-06-16T06:21:10.900" v="2789" actId="2696"/>
        <pc:sldMkLst>
          <pc:docMk/>
          <pc:sldMk cId="4228576439" sldId="301"/>
        </pc:sldMkLst>
        <pc:spChg chg="mod">
          <ac:chgData name="Prayesh godhani" userId="dd57a6225d45363b" providerId="LiveId" clId="{F52D23C3-62C8-4EED-BF89-91EBEB0F95F8}" dt="2025-06-16T06:20:13.167" v="2775"/>
          <ac:spMkLst>
            <pc:docMk/>
            <pc:sldMk cId="4228576439" sldId="301"/>
            <ac:spMk id="3" creationId="{00000000-0000-0000-0000-000000000000}"/>
          </ac:spMkLst>
        </pc:spChg>
        <pc:spChg chg="mod">
          <ac:chgData name="Prayesh godhani" userId="dd57a6225d45363b" providerId="LiveId" clId="{F52D23C3-62C8-4EED-BF89-91EBEB0F95F8}" dt="2025-06-16T06:20:13.167" v="2776"/>
          <ac:spMkLst>
            <pc:docMk/>
            <pc:sldMk cId="4228576439" sldId="301"/>
            <ac:spMk id="5" creationId="{00000000-0000-0000-0000-000000000000}"/>
          </ac:spMkLst>
        </pc:spChg>
      </pc:sldChg>
      <pc:sldChg chg="modSp add ord">
        <pc:chgData name="Prayesh godhani" userId="dd57a6225d45363b" providerId="LiveId" clId="{F52D23C3-62C8-4EED-BF89-91EBEB0F95F8}" dt="2025-06-16T09:11:36.425" v="3862"/>
        <pc:sldMkLst>
          <pc:docMk/>
          <pc:sldMk cId="1356262289" sldId="302"/>
        </pc:sldMkLst>
        <pc:spChg chg="mod">
          <ac:chgData name="Prayesh godhani" userId="dd57a6225d45363b" providerId="LiveId" clId="{F52D23C3-62C8-4EED-BF89-91EBEB0F95F8}" dt="2025-06-16T09:11:27.813" v="3861"/>
          <ac:spMkLst>
            <pc:docMk/>
            <pc:sldMk cId="1356262289" sldId="302"/>
            <ac:spMk id="2" creationId="{1E1EDB71-C393-A84C-18F3-D59DF7B86BB4}"/>
          </ac:spMkLst>
        </pc:spChg>
        <pc:spChg chg="mod">
          <ac:chgData name="Prayesh godhani" userId="dd57a6225d45363b" providerId="LiveId" clId="{F52D23C3-62C8-4EED-BF89-91EBEB0F95F8}" dt="2025-06-16T09:11:36.425" v="3862"/>
          <ac:spMkLst>
            <pc:docMk/>
            <pc:sldMk cId="1356262289" sldId="302"/>
            <ac:spMk id="3" creationId="{0527B3D4-85D5-E83C-FA9F-35E753583058}"/>
          </ac:spMkLst>
        </pc:spChg>
      </pc:sldChg>
      <pc:sldChg chg="addSp modSp add del mod">
        <pc:chgData name="Prayesh godhani" userId="dd57a6225d45363b" providerId="LiveId" clId="{F52D23C3-62C8-4EED-BF89-91EBEB0F95F8}" dt="2025-06-16T06:21:10.900" v="2789" actId="2696"/>
        <pc:sldMkLst>
          <pc:docMk/>
          <pc:sldMk cId="4245527430" sldId="302"/>
        </pc:sldMkLst>
        <pc:spChg chg="add mod">
          <ac:chgData name="Prayesh godhani" userId="dd57a6225d45363b" providerId="LiveId" clId="{F52D23C3-62C8-4EED-BF89-91EBEB0F95F8}" dt="2025-06-16T06:20:11.987" v="2712"/>
          <ac:spMkLst>
            <pc:docMk/>
            <pc:sldMk cId="4245527430" sldId="302"/>
            <ac:spMk id="6" creationId="{DAE155BC-E932-4D65-97D1-16CCC2CD3FC3}"/>
          </ac:spMkLst>
        </pc:spChg>
        <pc:spChg chg="add mod">
          <ac:chgData name="Prayesh godhani" userId="dd57a6225d45363b" providerId="LiveId" clId="{F52D23C3-62C8-4EED-BF89-91EBEB0F95F8}" dt="2025-06-16T06:20:11.959" v="2686"/>
          <ac:spMkLst>
            <pc:docMk/>
            <pc:sldMk cId="4245527430" sldId="302"/>
            <ac:spMk id="7" creationId="{8137BCA6-308B-4F9C-9574-97BFD6E8971B}"/>
          </ac:spMkLst>
        </pc:spChg>
        <pc:spChg chg="add mod">
          <ac:chgData name="Prayesh godhani" userId="dd57a6225d45363b" providerId="LiveId" clId="{F52D23C3-62C8-4EED-BF89-91EBEB0F95F8}" dt="2025-06-16T06:20:11.959" v="2688"/>
          <ac:spMkLst>
            <pc:docMk/>
            <pc:sldMk cId="4245527430" sldId="302"/>
            <ac:spMk id="8" creationId="{E060A8BF-5409-46FD-8B19-D2F6157E2CE5}"/>
          </ac:spMkLst>
        </pc:spChg>
        <pc:spChg chg="add mod">
          <ac:chgData name="Prayesh godhani" userId="dd57a6225d45363b" providerId="LiveId" clId="{F52D23C3-62C8-4EED-BF89-91EBEB0F95F8}" dt="2025-06-16T06:20:11.959" v="2690"/>
          <ac:spMkLst>
            <pc:docMk/>
            <pc:sldMk cId="4245527430" sldId="302"/>
            <ac:spMk id="9" creationId="{DFC38D87-35B7-4748-AD0B-57A4300D9404}"/>
          </ac:spMkLst>
        </pc:spChg>
        <pc:spChg chg="add mod">
          <ac:chgData name="Prayesh godhani" userId="dd57a6225d45363b" providerId="LiveId" clId="{F52D23C3-62C8-4EED-BF89-91EBEB0F95F8}" dt="2025-06-16T06:20:11.959" v="2692"/>
          <ac:spMkLst>
            <pc:docMk/>
            <pc:sldMk cId="4245527430" sldId="302"/>
            <ac:spMk id="10" creationId="{273999D3-99D3-4EE1-B3C8-00051EA3E1D5}"/>
          </ac:spMkLst>
        </pc:spChg>
        <pc:spChg chg="add mod">
          <ac:chgData name="Prayesh godhani" userId="dd57a6225d45363b" providerId="LiveId" clId="{F52D23C3-62C8-4EED-BF89-91EBEB0F95F8}" dt="2025-06-16T06:20:13.050" v="2730"/>
          <ac:spMkLst>
            <pc:docMk/>
            <pc:sldMk cId="4245527430" sldId="302"/>
            <ac:spMk id="11" creationId="{18F06A56-0280-4AF5-AADD-350B8C073496}"/>
          </ac:spMkLst>
        </pc:spChg>
        <pc:spChg chg="add mod">
          <ac:chgData name="Prayesh godhani" userId="dd57a6225d45363b" providerId="LiveId" clId="{F52D23C3-62C8-4EED-BF89-91EBEB0F95F8}" dt="2025-06-16T06:20:13.055" v="2731"/>
          <ac:spMkLst>
            <pc:docMk/>
            <pc:sldMk cId="4245527430" sldId="302"/>
            <ac:spMk id="12" creationId="{F3B2D7E4-3CCA-444F-9E5D-816D42B8F622}"/>
          </ac:spMkLst>
        </pc:spChg>
        <pc:spChg chg="add mod">
          <ac:chgData name="Prayesh godhani" userId="dd57a6225d45363b" providerId="LiveId" clId="{F52D23C3-62C8-4EED-BF89-91EBEB0F95F8}" dt="2025-06-16T06:20:13.060" v="2737"/>
          <ac:spMkLst>
            <pc:docMk/>
            <pc:sldMk cId="4245527430" sldId="302"/>
            <ac:spMk id="13" creationId="{BFFE8E8F-307C-4081-969A-9AA69017C603}"/>
          </ac:spMkLst>
        </pc:spChg>
        <pc:spChg chg="add mod">
          <ac:chgData name="Prayesh godhani" userId="dd57a6225d45363b" providerId="LiveId" clId="{F52D23C3-62C8-4EED-BF89-91EBEB0F95F8}" dt="2025-06-16T06:20:13.060" v="2738"/>
          <ac:spMkLst>
            <pc:docMk/>
            <pc:sldMk cId="4245527430" sldId="302"/>
            <ac:spMk id="14" creationId="{8F480DEE-E875-404B-9694-355CF364BC7C}"/>
          </ac:spMkLst>
        </pc:spChg>
        <pc:spChg chg="add mod">
          <ac:chgData name="Prayesh godhani" userId="dd57a6225d45363b" providerId="LiveId" clId="{F52D23C3-62C8-4EED-BF89-91EBEB0F95F8}" dt="2025-06-16T06:20:13.063" v="2744"/>
          <ac:spMkLst>
            <pc:docMk/>
            <pc:sldMk cId="4245527430" sldId="302"/>
            <ac:spMk id="15" creationId="{A067C727-C512-478B-86DA-D2AEB20F3D23}"/>
          </ac:spMkLst>
        </pc:spChg>
        <pc:spChg chg="add mod">
          <ac:chgData name="Prayesh godhani" userId="dd57a6225d45363b" providerId="LiveId" clId="{F52D23C3-62C8-4EED-BF89-91EBEB0F95F8}" dt="2025-06-16T06:20:13.063" v="2745"/>
          <ac:spMkLst>
            <pc:docMk/>
            <pc:sldMk cId="4245527430" sldId="302"/>
            <ac:spMk id="16" creationId="{E95ECF40-2FE3-4510-841F-6996EEF1A85B}"/>
          </ac:spMkLst>
        </pc:spChg>
        <pc:spChg chg="add mod">
          <ac:chgData name="Prayesh godhani" userId="dd57a6225d45363b" providerId="LiveId" clId="{F52D23C3-62C8-4EED-BF89-91EBEB0F95F8}" dt="2025-06-16T06:20:13.063" v="2751"/>
          <ac:spMkLst>
            <pc:docMk/>
            <pc:sldMk cId="4245527430" sldId="302"/>
            <ac:spMk id="17" creationId="{A1121C21-3857-4A7A-8E0A-7614D5C54A85}"/>
          </ac:spMkLst>
        </pc:spChg>
        <pc:spChg chg="add mod">
          <ac:chgData name="Prayesh godhani" userId="dd57a6225d45363b" providerId="LiveId" clId="{F52D23C3-62C8-4EED-BF89-91EBEB0F95F8}" dt="2025-06-16T06:20:13.063" v="2752"/>
          <ac:spMkLst>
            <pc:docMk/>
            <pc:sldMk cId="4245527430" sldId="302"/>
            <ac:spMk id="18" creationId="{7E797604-0868-4807-9D82-B70EDA7205E8}"/>
          </ac:spMkLst>
        </pc:spChg>
        <pc:graphicFrameChg chg="mod">
          <ac:chgData name="Prayesh godhani" userId="dd57a6225d45363b" providerId="LiveId" clId="{F52D23C3-62C8-4EED-BF89-91EBEB0F95F8}" dt="2025-06-16T06:20:11.917" v="2647"/>
          <ac:graphicFrameMkLst>
            <pc:docMk/>
            <pc:sldMk cId="4245527430" sldId="302"/>
            <ac:graphicFrameMk id="2" creationId="{00000000-0000-0000-0000-000000000000}"/>
          </ac:graphicFrameMkLst>
        </pc:graphicFrameChg>
        <pc:graphicFrameChg chg="mod">
          <ac:chgData name="Prayesh godhani" userId="dd57a6225d45363b" providerId="LiveId" clId="{F52D23C3-62C8-4EED-BF89-91EBEB0F95F8}" dt="2025-06-16T06:20:11.917" v="2651"/>
          <ac:graphicFrameMkLst>
            <pc:docMk/>
            <pc:sldMk cId="4245527430" sldId="302"/>
            <ac:graphicFrameMk id="3" creationId="{00000000-0000-0000-0000-000000000000}"/>
          </ac:graphicFrameMkLst>
        </pc:graphicFrameChg>
        <pc:graphicFrameChg chg="mod">
          <ac:chgData name="Prayesh godhani" userId="dd57a6225d45363b" providerId="LiveId" clId="{F52D23C3-62C8-4EED-BF89-91EBEB0F95F8}" dt="2025-06-16T06:20:11.924" v="2655"/>
          <ac:graphicFrameMkLst>
            <pc:docMk/>
            <pc:sldMk cId="4245527430" sldId="302"/>
            <ac:graphicFrameMk id="4" creationId="{00000000-0000-0000-0000-000000000000}"/>
          </ac:graphicFrameMkLst>
        </pc:graphicFrameChg>
        <pc:graphicFrameChg chg="mod">
          <ac:chgData name="Prayesh godhani" userId="dd57a6225d45363b" providerId="LiveId" clId="{F52D23C3-62C8-4EED-BF89-91EBEB0F95F8}" dt="2025-06-16T06:20:11.924" v="2659"/>
          <ac:graphicFrameMkLst>
            <pc:docMk/>
            <pc:sldMk cId="4245527430" sldId="302"/>
            <ac:graphicFrameMk id="5" creationId="{00000000-0000-0000-0000-000000000000}"/>
          </ac:graphicFrameMkLst>
        </pc:graphicFrameChg>
      </pc:sldChg>
      <pc:sldChg chg="addSp delSp modSp add mod modClrScheme chgLayout">
        <pc:chgData name="Prayesh godhani" userId="dd57a6225d45363b" providerId="LiveId" clId="{F52D23C3-62C8-4EED-BF89-91EBEB0F95F8}" dt="2025-06-16T09:15:29.463" v="3892" actId="26606"/>
        <pc:sldMkLst>
          <pc:docMk/>
          <pc:sldMk cId="1503019264" sldId="303"/>
        </pc:sldMkLst>
        <pc:spChg chg="del">
          <ac:chgData name="Prayesh godhani" userId="dd57a6225d45363b" providerId="LiveId" clId="{F52D23C3-62C8-4EED-BF89-91EBEB0F95F8}" dt="2025-06-16T09:15:05.455" v="3886" actId="478"/>
          <ac:spMkLst>
            <pc:docMk/>
            <pc:sldMk cId="1503019264" sldId="303"/>
            <ac:spMk id="2" creationId="{F9845EA9-50FF-23A6-816C-0854DDA95904}"/>
          </ac:spMkLst>
        </pc:spChg>
        <pc:spChg chg="mod ord modVis">
          <ac:chgData name="Prayesh godhani" userId="dd57a6225d45363b" providerId="LiveId" clId="{F52D23C3-62C8-4EED-BF89-91EBEB0F95F8}" dt="2025-06-16T09:15:29.463" v="3892" actId="26606"/>
          <ac:spMkLst>
            <pc:docMk/>
            <pc:sldMk cId="1503019264" sldId="303"/>
            <ac:spMk id="3" creationId="{C925D89F-40DE-2774-88BC-9F08A4D2F674}"/>
          </ac:spMkLst>
        </pc:spChg>
        <pc:spChg chg="add del mod">
          <ac:chgData name="Prayesh godhani" userId="dd57a6225d45363b" providerId="LiveId" clId="{F52D23C3-62C8-4EED-BF89-91EBEB0F95F8}" dt="2025-06-16T09:15:07.660" v="3887" actId="478"/>
          <ac:spMkLst>
            <pc:docMk/>
            <pc:sldMk cId="1503019264" sldId="303"/>
            <ac:spMk id="6" creationId="{5F940622-2EA1-1131-F7BA-D789078D0E95}"/>
          </ac:spMkLst>
        </pc:spChg>
        <pc:picChg chg="del mod">
          <ac:chgData name="Prayesh godhani" userId="dd57a6225d45363b" providerId="LiveId" clId="{F52D23C3-62C8-4EED-BF89-91EBEB0F95F8}" dt="2025-06-16T09:15:10.227" v="3889" actId="478"/>
          <ac:picMkLst>
            <pc:docMk/>
            <pc:sldMk cId="1503019264" sldId="303"/>
            <ac:picMk id="5" creationId="{D3D6AD7F-862C-8413-0CEE-0B20AFDE2D1A}"/>
          </ac:picMkLst>
        </pc:picChg>
        <pc:picChg chg="add mod">
          <ac:chgData name="Prayesh godhani" userId="dd57a6225d45363b" providerId="LiveId" clId="{F52D23C3-62C8-4EED-BF89-91EBEB0F95F8}" dt="2025-06-16T09:15:29.463" v="3892" actId="26606"/>
          <ac:picMkLst>
            <pc:docMk/>
            <pc:sldMk cId="1503019264" sldId="303"/>
            <ac:picMk id="8" creationId="{CFFAFABC-1052-485A-76AC-2EDDB0E5B553}"/>
          </ac:picMkLst>
        </pc:picChg>
      </pc:sldChg>
      <pc:sldChg chg="addSp delSp modSp add mod ord">
        <pc:chgData name="Prayesh godhani" userId="dd57a6225d45363b" providerId="LiveId" clId="{F52D23C3-62C8-4EED-BF89-91EBEB0F95F8}" dt="2025-06-16T09:15:01.430" v="3885"/>
        <pc:sldMkLst>
          <pc:docMk/>
          <pc:sldMk cId="2232753465" sldId="304"/>
        </pc:sldMkLst>
        <pc:spChg chg="del">
          <ac:chgData name="Prayesh godhani" userId="dd57a6225d45363b" providerId="LiveId" clId="{F52D23C3-62C8-4EED-BF89-91EBEB0F95F8}" dt="2025-06-16T09:14:40.181" v="3878" actId="478"/>
          <ac:spMkLst>
            <pc:docMk/>
            <pc:sldMk cId="2232753465" sldId="304"/>
            <ac:spMk id="2" creationId="{40A528E6-874F-1B72-5AF9-EF04D2F9D129}"/>
          </ac:spMkLst>
        </pc:spChg>
        <pc:spChg chg="add del mod">
          <ac:chgData name="Prayesh godhani" userId="dd57a6225d45363b" providerId="LiveId" clId="{F52D23C3-62C8-4EED-BF89-91EBEB0F95F8}" dt="2025-06-16T09:14:42.845" v="3879" actId="478"/>
          <ac:spMkLst>
            <pc:docMk/>
            <pc:sldMk cId="2232753465" sldId="304"/>
            <ac:spMk id="8" creationId="{01DF3780-8147-E5EC-2510-91989CDBCD62}"/>
          </ac:spMkLst>
        </pc:spChg>
        <pc:picChg chg="del">
          <ac:chgData name="Prayesh godhani" userId="dd57a6225d45363b" providerId="LiveId" clId="{F52D23C3-62C8-4EED-BF89-91EBEB0F95F8}" dt="2025-06-16T09:14:29.960" v="3876" actId="478"/>
          <ac:picMkLst>
            <pc:docMk/>
            <pc:sldMk cId="2232753465" sldId="304"/>
            <ac:picMk id="5" creationId="{13A7602F-12CB-BD24-D7B8-E85364BC17D3}"/>
          </ac:picMkLst>
        </pc:picChg>
        <pc:picChg chg="add del">
          <ac:chgData name="Prayesh godhani" userId="dd57a6225d45363b" providerId="LiveId" clId="{F52D23C3-62C8-4EED-BF89-91EBEB0F95F8}" dt="2025-06-16T09:14:58.933" v="3883" actId="21"/>
          <ac:picMkLst>
            <pc:docMk/>
            <pc:sldMk cId="2232753465" sldId="304"/>
            <ac:picMk id="6" creationId="{B4C46D16-23AB-5A9E-2085-DFF350DFAB82}"/>
          </ac:picMkLst>
        </pc:picChg>
      </pc:sldChg>
      <pc:sldMasterChg chg="modSldLayout">
        <pc:chgData name="Prayesh godhani" userId="dd57a6225d45363b" providerId="LiveId" clId="{F52D23C3-62C8-4EED-BF89-91EBEB0F95F8}" dt="2025-06-16T06:20:08.620" v="2632"/>
        <pc:sldMasterMkLst>
          <pc:docMk/>
          <pc:sldMasterMk cId="2464305198" sldId="2147483648"/>
        </pc:sldMasterMkLst>
        <pc:sldLayoutChg chg="replId">
          <pc:chgData name="Prayesh godhani" userId="dd57a6225d45363b" providerId="LiveId" clId="{F52D23C3-62C8-4EED-BF89-91EBEB0F95F8}" dt="2025-06-16T06:20:08.620" v="2632"/>
          <pc:sldLayoutMkLst>
            <pc:docMk/>
            <pc:sldMasterMk cId="2464305198" sldId="2147483648"/>
            <pc:sldLayoutMk cId="64770521" sldId="2147483720"/>
          </pc:sldLayoutMkLst>
        </pc:sldLayoutChg>
        <pc:sldLayoutChg chg="replId">
          <pc:chgData name="Prayesh godhani" userId="dd57a6225d45363b" providerId="LiveId" clId="{F52D23C3-62C8-4EED-BF89-91EBEB0F95F8}" dt="2025-06-16T06:20:08.620" v="2632"/>
          <pc:sldLayoutMkLst>
            <pc:docMk/>
            <pc:sldMasterMk cId="2464305198" sldId="2147483648"/>
            <pc:sldLayoutMk cId="3921514593" sldId="2147483721"/>
          </pc:sldLayoutMkLst>
        </pc:sldLayoutChg>
        <pc:sldLayoutChg chg="replId">
          <pc:chgData name="Prayesh godhani" userId="dd57a6225d45363b" providerId="LiveId" clId="{F52D23C3-62C8-4EED-BF89-91EBEB0F95F8}" dt="2025-06-16T06:20:08.620" v="2632"/>
          <pc:sldLayoutMkLst>
            <pc:docMk/>
            <pc:sldMasterMk cId="2464305198" sldId="2147483648"/>
            <pc:sldLayoutMk cId="988813763" sldId="2147483722"/>
          </pc:sldLayoutMkLst>
        </pc:sldLayoutChg>
        <pc:sldLayoutChg chg="replId">
          <pc:chgData name="Prayesh godhani" userId="dd57a6225d45363b" providerId="LiveId" clId="{F52D23C3-62C8-4EED-BF89-91EBEB0F95F8}" dt="2025-06-16T06:20:08.620" v="2632"/>
          <pc:sldLayoutMkLst>
            <pc:docMk/>
            <pc:sldMasterMk cId="2464305198" sldId="2147483648"/>
            <pc:sldLayoutMk cId="3523748004" sldId="2147483723"/>
          </pc:sldLayoutMkLst>
        </pc:sldLayoutChg>
        <pc:sldLayoutChg chg="replId">
          <pc:chgData name="Prayesh godhani" userId="dd57a6225d45363b" providerId="LiveId" clId="{F52D23C3-62C8-4EED-BF89-91EBEB0F95F8}" dt="2025-06-16T06:20:08.620" v="2632"/>
          <pc:sldLayoutMkLst>
            <pc:docMk/>
            <pc:sldMasterMk cId="2464305198" sldId="2147483648"/>
            <pc:sldLayoutMk cId="202555004" sldId="2147483724"/>
          </pc:sldLayoutMkLst>
        </pc:sldLayoutChg>
        <pc:sldLayoutChg chg="replId">
          <pc:chgData name="Prayesh godhani" userId="dd57a6225d45363b" providerId="LiveId" clId="{F52D23C3-62C8-4EED-BF89-91EBEB0F95F8}" dt="2025-06-16T06:20:08.620" v="2632"/>
          <pc:sldLayoutMkLst>
            <pc:docMk/>
            <pc:sldMasterMk cId="2464305198" sldId="2147483648"/>
            <pc:sldLayoutMk cId="2780696027" sldId="2147483725"/>
          </pc:sldLayoutMkLst>
        </pc:sldLayoutChg>
        <pc:sldLayoutChg chg="replId">
          <pc:chgData name="Prayesh godhani" userId="dd57a6225d45363b" providerId="LiveId" clId="{F52D23C3-62C8-4EED-BF89-91EBEB0F95F8}" dt="2025-06-16T06:20:08.620" v="2632"/>
          <pc:sldLayoutMkLst>
            <pc:docMk/>
            <pc:sldMasterMk cId="2464305198" sldId="2147483648"/>
            <pc:sldLayoutMk cId="4081890653" sldId="2147483726"/>
          </pc:sldLayoutMkLst>
        </pc:sldLayoutChg>
        <pc:sldLayoutChg chg="replId">
          <pc:chgData name="Prayesh godhani" userId="dd57a6225d45363b" providerId="LiveId" clId="{F52D23C3-62C8-4EED-BF89-91EBEB0F95F8}" dt="2025-06-16T06:20:08.620" v="2632"/>
          <pc:sldLayoutMkLst>
            <pc:docMk/>
            <pc:sldMasterMk cId="2464305198" sldId="2147483648"/>
            <pc:sldLayoutMk cId="670392170" sldId="2147483727"/>
          </pc:sldLayoutMkLst>
        </pc:sldLayoutChg>
        <pc:sldLayoutChg chg="replId">
          <pc:chgData name="Prayesh godhani" userId="dd57a6225d45363b" providerId="LiveId" clId="{F52D23C3-62C8-4EED-BF89-91EBEB0F95F8}" dt="2025-06-16T06:20:08.620" v="2632"/>
          <pc:sldLayoutMkLst>
            <pc:docMk/>
            <pc:sldMasterMk cId="2464305198" sldId="2147483648"/>
            <pc:sldLayoutMk cId="17235676" sldId="2147483728"/>
          </pc:sldLayoutMkLst>
        </pc:sldLayoutChg>
      </pc:sldMasterChg>
      <pc:sldMasterChg chg="add addSldLayout">
        <pc:chgData name="Prayesh godhani" userId="dd57a6225d45363b" providerId="LiveId" clId="{F52D23C3-62C8-4EED-BF89-91EBEB0F95F8}" dt="2025-06-16T06:20:11.721" v="2640"/>
        <pc:sldMasterMkLst>
          <pc:docMk/>
          <pc:sldMasterMk cId="1679508059" sldId="2147483661"/>
        </pc:sldMasterMkLst>
        <pc:sldLayoutChg chg="add">
          <pc:chgData name="Prayesh godhani" userId="dd57a6225d45363b" providerId="LiveId" clId="{F52D23C3-62C8-4EED-BF89-91EBEB0F95F8}" dt="2025-06-16T06:20:08.620" v="2632"/>
          <pc:sldLayoutMkLst>
            <pc:docMk/>
            <pc:sldMasterMk cId="1679508059" sldId="2147483661"/>
            <pc:sldLayoutMk cId="4172760368" sldId="2147483662"/>
          </pc:sldLayoutMkLst>
        </pc:sldLayoutChg>
        <pc:sldLayoutChg chg="add">
          <pc:chgData name="Prayesh godhani" userId="dd57a6225d45363b" providerId="LiveId" clId="{F52D23C3-62C8-4EED-BF89-91EBEB0F95F8}" dt="2025-06-16T06:20:08.620" v="2632"/>
          <pc:sldLayoutMkLst>
            <pc:docMk/>
            <pc:sldMasterMk cId="1679508059" sldId="2147483661"/>
            <pc:sldLayoutMk cId="1848048577" sldId="2147483664"/>
          </pc:sldLayoutMkLst>
        </pc:sldLayoutChg>
        <pc:sldLayoutChg chg="add">
          <pc:chgData name="Prayesh godhani" userId="dd57a6225d45363b" providerId="LiveId" clId="{F52D23C3-62C8-4EED-BF89-91EBEB0F95F8}" dt="2025-06-16T06:20:08.620" v="2632"/>
          <pc:sldLayoutMkLst>
            <pc:docMk/>
            <pc:sldMasterMk cId="1679508059" sldId="2147483661"/>
            <pc:sldLayoutMk cId="1245389909" sldId="2147483665"/>
          </pc:sldLayoutMkLst>
        </pc:sldLayoutChg>
        <pc:sldLayoutChg chg="add">
          <pc:chgData name="Prayesh godhani" userId="dd57a6225d45363b" providerId="LiveId" clId="{F52D23C3-62C8-4EED-BF89-91EBEB0F95F8}" dt="2025-06-16T06:20:08.620" v="2632"/>
          <pc:sldLayoutMkLst>
            <pc:docMk/>
            <pc:sldMasterMk cId="1679508059" sldId="2147483661"/>
            <pc:sldLayoutMk cId="464081889" sldId="2147483668"/>
          </pc:sldLayoutMkLst>
        </pc:sldLayoutChg>
        <pc:sldLayoutChg chg="add">
          <pc:chgData name="Prayesh godhani" userId="dd57a6225d45363b" providerId="LiveId" clId="{F52D23C3-62C8-4EED-BF89-91EBEB0F95F8}" dt="2025-06-16T06:20:08.620" v="2632"/>
          <pc:sldLayoutMkLst>
            <pc:docMk/>
            <pc:sldMasterMk cId="1679508059" sldId="2147483661"/>
            <pc:sldLayoutMk cId="2461991912" sldId="2147483669"/>
          </pc:sldLayoutMkLst>
        </pc:sldLayoutChg>
        <pc:sldLayoutChg chg="add">
          <pc:chgData name="Prayesh godhani" userId="dd57a6225d45363b" providerId="LiveId" clId="{F52D23C3-62C8-4EED-BF89-91EBEB0F95F8}" dt="2025-06-16T06:20:08.620" v="2632"/>
          <pc:sldLayoutMkLst>
            <pc:docMk/>
            <pc:sldMasterMk cId="1679508059" sldId="2147483661"/>
            <pc:sldLayoutMk cId="1712659131" sldId="2147483670"/>
          </pc:sldLayoutMkLst>
        </pc:sldLayoutChg>
        <pc:sldLayoutChg chg="add">
          <pc:chgData name="Prayesh godhani" userId="dd57a6225d45363b" providerId="LiveId" clId="{F52D23C3-62C8-4EED-BF89-91EBEB0F95F8}" dt="2025-06-16T06:20:08.620" v="2632"/>
          <pc:sldLayoutMkLst>
            <pc:docMk/>
            <pc:sldMasterMk cId="1679508059" sldId="2147483661"/>
            <pc:sldLayoutMk cId="1602002997" sldId="2147483671"/>
          </pc:sldLayoutMkLst>
        </pc:sldLayoutChg>
        <pc:sldLayoutChg chg="add">
          <pc:chgData name="Prayesh godhani" userId="dd57a6225d45363b" providerId="LiveId" clId="{F52D23C3-62C8-4EED-BF89-91EBEB0F95F8}" dt="2025-06-16T06:20:08.620" v="2632"/>
          <pc:sldLayoutMkLst>
            <pc:docMk/>
            <pc:sldMasterMk cId="1679508059" sldId="2147483661"/>
            <pc:sldLayoutMk cId="630785607" sldId="2147483672"/>
          </pc:sldLayoutMkLst>
        </pc:sldLayoutChg>
        <pc:sldLayoutChg chg="add">
          <pc:chgData name="Prayesh godhani" userId="dd57a6225d45363b" providerId="LiveId" clId="{F52D23C3-62C8-4EED-BF89-91EBEB0F95F8}" dt="2025-06-16T06:20:08.620" v="2632"/>
          <pc:sldLayoutMkLst>
            <pc:docMk/>
            <pc:sldMasterMk cId="1679508059" sldId="2147483661"/>
            <pc:sldLayoutMk cId="1911048288" sldId="2147483673"/>
          </pc:sldLayoutMkLst>
        </pc:sldLayoutChg>
        <pc:sldLayoutChg chg="add">
          <pc:chgData name="Prayesh godhani" userId="dd57a6225d45363b" providerId="LiveId" clId="{F52D23C3-62C8-4EED-BF89-91EBEB0F95F8}" dt="2025-06-16T06:20:08.620" v="2632"/>
          <pc:sldLayoutMkLst>
            <pc:docMk/>
            <pc:sldMasterMk cId="1679508059" sldId="2147483661"/>
            <pc:sldLayoutMk cId="702782404" sldId="2147483675"/>
          </pc:sldLayoutMkLst>
        </pc:sldLayoutChg>
        <pc:sldLayoutChg chg="add">
          <pc:chgData name="Prayesh godhani" userId="dd57a6225d45363b" providerId="LiveId" clId="{F52D23C3-62C8-4EED-BF89-91EBEB0F95F8}" dt="2025-06-16T06:20:08.620" v="2632"/>
          <pc:sldLayoutMkLst>
            <pc:docMk/>
            <pc:sldMasterMk cId="1679508059" sldId="2147483661"/>
            <pc:sldLayoutMk cId="3850928193" sldId="2147483676"/>
          </pc:sldLayoutMkLst>
        </pc:sldLayoutChg>
        <pc:sldLayoutChg chg="add">
          <pc:chgData name="Prayesh godhani" userId="dd57a6225d45363b" providerId="LiveId" clId="{F52D23C3-62C8-4EED-BF89-91EBEB0F95F8}" dt="2025-06-16T06:20:08.620" v="2632"/>
          <pc:sldLayoutMkLst>
            <pc:docMk/>
            <pc:sldMasterMk cId="1679508059" sldId="2147483661"/>
            <pc:sldLayoutMk cId="587128272" sldId="2147483677"/>
          </pc:sldLayoutMkLst>
        </pc:sldLayoutChg>
        <pc:sldLayoutChg chg="add">
          <pc:chgData name="Prayesh godhani" userId="dd57a6225d45363b" providerId="LiveId" clId="{F52D23C3-62C8-4EED-BF89-91EBEB0F95F8}" dt="2025-06-16T06:20:08.620" v="2632"/>
          <pc:sldLayoutMkLst>
            <pc:docMk/>
            <pc:sldMasterMk cId="1679508059" sldId="2147483661"/>
            <pc:sldLayoutMk cId="1836150259" sldId="2147483678"/>
          </pc:sldLayoutMkLst>
        </pc:sldLayoutChg>
        <pc:sldLayoutChg chg="add">
          <pc:chgData name="Prayesh godhani" userId="dd57a6225d45363b" providerId="LiveId" clId="{F52D23C3-62C8-4EED-BF89-91EBEB0F95F8}" dt="2025-06-16T06:20:08.620" v="2632"/>
          <pc:sldLayoutMkLst>
            <pc:docMk/>
            <pc:sldMasterMk cId="1679508059" sldId="2147483661"/>
            <pc:sldLayoutMk cId="2556814194" sldId="2147483679"/>
          </pc:sldLayoutMkLst>
        </pc:sldLayoutChg>
        <pc:sldLayoutChg chg="add">
          <pc:chgData name="Prayesh godhani" userId="dd57a6225d45363b" providerId="LiveId" clId="{F52D23C3-62C8-4EED-BF89-91EBEB0F95F8}" dt="2025-06-16T06:20:08.620" v="2632"/>
          <pc:sldLayoutMkLst>
            <pc:docMk/>
            <pc:sldMasterMk cId="1679508059" sldId="2147483661"/>
            <pc:sldLayoutMk cId="3735408039" sldId="2147483680"/>
          </pc:sldLayoutMkLst>
        </pc:sldLayoutChg>
        <pc:sldLayoutChg chg="add">
          <pc:chgData name="Prayesh godhani" userId="dd57a6225d45363b" providerId="LiveId" clId="{F52D23C3-62C8-4EED-BF89-91EBEB0F95F8}" dt="2025-06-16T06:20:08.620" v="2632"/>
          <pc:sldLayoutMkLst>
            <pc:docMk/>
            <pc:sldMasterMk cId="1679508059" sldId="2147483661"/>
            <pc:sldLayoutMk cId="2728830523" sldId="2147483681"/>
          </pc:sldLayoutMkLst>
        </pc:sldLayoutChg>
        <pc:sldLayoutChg chg="add">
          <pc:chgData name="Prayesh godhani" userId="dd57a6225d45363b" providerId="LiveId" clId="{F52D23C3-62C8-4EED-BF89-91EBEB0F95F8}" dt="2025-06-16T06:20:08.620" v="2632"/>
          <pc:sldLayoutMkLst>
            <pc:docMk/>
            <pc:sldMasterMk cId="1679508059" sldId="2147483661"/>
            <pc:sldLayoutMk cId="2784072809" sldId="2147483682"/>
          </pc:sldLayoutMkLst>
        </pc:sldLayoutChg>
        <pc:sldLayoutChg chg="add">
          <pc:chgData name="Prayesh godhani" userId="dd57a6225d45363b" providerId="LiveId" clId="{F52D23C3-62C8-4EED-BF89-91EBEB0F95F8}" dt="2025-06-16T06:20:08.620" v="2632"/>
          <pc:sldLayoutMkLst>
            <pc:docMk/>
            <pc:sldMasterMk cId="1679508059" sldId="2147483661"/>
            <pc:sldLayoutMk cId="3670446492" sldId="2147483686"/>
          </pc:sldLayoutMkLst>
        </pc:sldLayoutChg>
        <pc:sldLayoutChg chg="add">
          <pc:chgData name="Prayesh godhani" userId="dd57a6225d45363b" providerId="LiveId" clId="{F52D23C3-62C8-4EED-BF89-91EBEB0F95F8}" dt="2025-06-16T06:20:08.620" v="2632"/>
          <pc:sldLayoutMkLst>
            <pc:docMk/>
            <pc:sldMasterMk cId="1679508059" sldId="2147483661"/>
            <pc:sldLayoutMk cId="3304525898" sldId="2147483687"/>
          </pc:sldLayoutMkLst>
        </pc:sldLayoutChg>
        <pc:sldLayoutChg chg="add">
          <pc:chgData name="Prayesh godhani" userId="dd57a6225d45363b" providerId="LiveId" clId="{F52D23C3-62C8-4EED-BF89-91EBEB0F95F8}" dt="2025-06-16T06:20:08.620" v="2632"/>
          <pc:sldLayoutMkLst>
            <pc:docMk/>
            <pc:sldMasterMk cId="1679508059" sldId="2147483661"/>
            <pc:sldLayoutMk cId="2230180618" sldId="2147483688"/>
          </pc:sldLayoutMkLst>
        </pc:sldLayoutChg>
        <pc:sldLayoutChg chg="add">
          <pc:chgData name="Prayesh godhani" userId="dd57a6225d45363b" providerId="LiveId" clId="{F52D23C3-62C8-4EED-BF89-91EBEB0F95F8}" dt="2025-06-16T06:20:08.620" v="2632"/>
          <pc:sldLayoutMkLst>
            <pc:docMk/>
            <pc:sldMasterMk cId="1679508059" sldId="2147483661"/>
            <pc:sldLayoutMk cId="2869098068" sldId="2147483689"/>
          </pc:sldLayoutMkLst>
        </pc:sldLayoutChg>
        <pc:sldLayoutChg chg="add">
          <pc:chgData name="Prayesh godhani" userId="dd57a6225d45363b" providerId="LiveId" clId="{F52D23C3-62C8-4EED-BF89-91EBEB0F95F8}" dt="2025-06-16T06:20:08.620" v="2632"/>
          <pc:sldLayoutMkLst>
            <pc:docMk/>
            <pc:sldMasterMk cId="1679508059" sldId="2147483661"/>
            <pc:sldLayoutMk cId="69778981" sldId="2147483691"/>
          </pc:sldLayoutMkLst>
        </pc:sldLayoutChg>
        <pc:sldLayoutChg chg="add">
          <pc:chgData name="Prayesh godhani" userId="dd57a6225d45363b" providerId="LiveId" clId="{F52D23C3-62C8-4EED-BF89-91EBEB0F95F8}" dt="2025-06-16T06:20:08.620" v="2632"/>
          <pc:sldLayoutMkLst>
            <pc:docMk/>
            <pc:sldMasterMk cId="1679508059" sldId="2147483661"/>
            <pc:sldLayoutMk cId="1865102469" sldId="2147483692"/>
          </pc:sldLayoutMkLst>
        </pc:sldLayoutChg>
        <pc:sldLayoutChg chg="add">
          <pc:chgData name="Prayesh godhani" userId="dd57a6225d45363b" providerId="LiveId" clId="{F52D23C3-62C8-4EED-BF89-91EBEB0F95F8}" dt="2025-06-16T06:20:08.620" v="2632"/>
          <pc:sldLayoutMkLst>
            <pc:docMk/>
            <pc:sldMasterMk cId="1679508059" sldId="2147483661"/>
            <pc:sldLayoutMk cId="2152504428" sldId="2147483693"/>
          </pc:sldLayoutMkLst>
        </pc:sldLayoutChg>
        <pc:sldLayoutChg chg="add">
          <pc:chgData name="Prayesh godhani" userId="dd57a6225d45363b" providerId="LiveId" clId="{F52D23C3-62C8-4EED-BF89-91EBEB0F95F8}" dt="2025-06-16T06:20:08.620" v="2632"/>
          <pc:sldLayoutMkLst>
            <pc:docMk/>
            <pc:sldMasterMk cId="1679508059" sldId="2147483661"/>
            <pc:sldLayoutMk cId="1562722019" sldId="2147483694"/>
          </pc:sldLayoutMkLst>
        </pc:sldLayoutChg>
        <pc:sldLayoutChg chg="add">
          <pc:chgData name="Prayesh godhani" userId="dd57a6225d45363b" providerId="LiveId" clId="{F52D23C3-62C8-4EED-BF89-91EBEB0F95F8}" dt="2025-06-16T06:20:08.620" v="2632"/>
          <pc:sldLayoutMkLst>
            <pc:docMk/>
            <pc:sldMasterMk cId="1679508059" sldId="2147483661"/>
            <pc:sldLayoutMk cId="661283895" sldId="2147483695"/>
          </pc:sldLayoutMkLst>
        </pc:sldLayoutChg>
        <pc:sldLayoutChg chg="add">
          <pc:chgData name="Prayesh godhani" userId="dd57a6225d45363b" providerId="LiveId" clId="{F52D23C3-62C8-4EED-BF89-91EBEB0F95F8}" dt="2025-06-16T06:20:08.620" v="2632"/>
          <pc:sldLayoutMkLst>
            <pc:docMk/>
            <pc:sldMasterMk cId="1679508059" sldId="2147483661"/>
            <pc:sldLayoutMk cId="739816925" sldId="2147483696"/>
          </pc:sldLayoutMkLst>
        </pc:sldLayoutChg>
        <pc:sldLayoutChg chg="add">
          <pc:chgData name="Prayesh godhani" userId="dd57a6225d45363b" providerId="LiveId" clId="{F52D23C3-62C8-4EED-BF89-91EBEB0F95F8}" dt="2025-06-16T06:20:08.620" v="2632"/>
          <pc:sldLayoutMkLst>
            <pc:docMk/>
            <pc:sldMasterMk cId="1679508059" sldId="2147483661"/>
            <pc:sldLayoutMk cId="2065527209" sldId="2147483697"/>
          </pc:sldLayoutMkLst>
        </pc:sldLayoutChg>
        <pc:sldLayoutChg chg="add">
          <pc:chgData name="Prayesh godhani" userId="dd57a6225d45363b" providerId="LiveId" clId="{F52D23C3-62C8-4EED-BF89-91EBEB0F95F8}" dt="2025-06-16T06:20:08.620" v="2632"/>
          <pc:sldLayoutMkLst>
            <pc:docMk/>
            <pc:sldMasterMk cId="1679508059" sldId="2147483661"/>
            <pc:sldLayoutMk cId="751530625" sldId="2147483698"/>
          </pc:sldLayoutMkLst>
        </pc:sldLayoutChg>
        <pc:sldLayoutChg chg="add">
          <pc:chgData name="Prayesh godhani" userId="dd57a6225d45363b" providerId="LiveId" clId="{F52D23C3-62C8-4EED-BF89-91EBEB0F95F8}" dt="2025-06-16T06:20:08.620" v="2632"/>
          <pc:sldLayoutMkLst>
            <pc:docMk/>
            <pc:sldMasterMk cId="1679508059" sldId="2147483661"/>
            <pc:sldLayoutMk cId="4291745049" sldId="2147483699"/>
          </pc:sldLayoutMkLst>
        </pc:sldLayoutChg>
        <pc:sldLayoutChg chg="add">
          <pc:chgData name="Prayesh godhani" userId="dd57a6225d45363b" providerId="LiveId" clId="{F52D23C3-62C8-4EED-BF89-91EBEB0F95F8}" dt="2025-06-16T06:20:08.620" v="2632"/>
          <pc:sldLayoutMkLst>
            <pc:docMk/>
            <pc:sldMasterMk cId="1679508059" sldId="2147483661"/>
            <pc:sldLayoutMk cId="2991624411" sldId="2147483700"/>
          </pc:sldLayoutMkLst>
        </pc:sldLayoutChg>
        <pc:sldLayoutChg chg="add">
          <pc:chgData name="Prayesh godhani" userId="dd57a6225d45363b" providerId="LiveId" clId="{F52D23C3-62C8-4EED-BF89-91EBEB0F95F8}" dt="2025-06-16T06:20:08.620" v="2632"/>
          <pc:sldLayoutMkLst>
            <pc:docMk/>
            <pc:sldMasterMk cId="1679508059" sldId="2147483661"/>
            <pc:sldLayoutMk cId="4130589633" sldId="2147483701"/>
          </pc:sldLayoutMkLst>
        </pc:sldLayoutChg>
        <pc:sldLayoutChg chg="add">
          <pc:chgData name="Prayesh godhani" userId="dd57a6225d45363b" providerId="LiveId" clId="{F52D23C3-62C8-4EED-BF89-91EBEB0F95F8}" dt="2025-06-16T06:20:08.620" v="2632"/>
          <pc:sldLayoutMkLst>
            <pc:docMk/>
            <pc:sldMasterMk cId="1679508059" sldId="2147483661"/>
            <pc:sldLayoutMk cId="319667336" sldId="2147483702"/>
          </pc:sldLayoutMkLst>
        </pc:sldLayoutChg>
        <pc:sldLayoutChg chg="add">
          <pc:chgData name="Prayesh godhani" userId="dd57a6225d45363b" providerId="LiveId" clId="{F52D23C3-62C8-4EED-BF89-91EBEB0F95F8}" dt="2025-06-16T06:20:08.620" v="2632"/>
          <pc:sldLayoutMkLst>
            <pc:docMk/>
            <pc:sldMasterMk cId="1679508059" sldId="2147483661"/>
            <pc:sldLayoutMk cId="1789709300" sldId="2147483703"/>
          </pc:sldLayoutMkLst>
        </pc:sldLayoutChg>
        <pc:sldLayoutChg chg="add">
          <pc:chgData name="Prayesh godhani" userId="dd57a6225d45363b" providerId="LiveId" clId="{F52D23C3-62C8-4EED-BF89-91EBEB0F95F8}" dt="2025-06-16T06:20:08.620" v="2632"/>
          <pc:sldLayoutMkLst>
            <pc:docMk/>
            <pc:sldMasterMk cId="1679508059" sldId="2147483661"/>
            <pc:sldLayoutMk cId="1741236236" sldId="2147483705"/>
          </pc:sldLayoutMkLst>
        </pc:sldLayoutChg>
        <pc:sldLayoutChg chg="add">
          <pc:chgData name="Prayesh godhani" userId="dd57a6225d45363b" providerId="LiveId" clId="{F52D23C3-62C8-4EED-BF89-91EBEB0F95F8}" dt="2025-06-16T06:20:08.620" v="2632"/>
          <pc:sldLayoutMkLst>
            <pc:docMk/>
            <pc:sldMasterMk cId="1679508059" sldId="2147483661"/>
            <pc:sldLayoutMk cId="3769420882" sldId="2147483706"/>
          </pc:sldLayoutMkLst>
        </pc:sldLayoutChg>
        <pc:sldLayoutChg chg="add">
          <pc:chgData name="Prayesh godhani" userId="dd57a6225d45363b" providerId="LiveId" clId="{F52D23C3-62C8-4EED-BF89-91EBEB0F95F8}" dt="2025-06-16T06:20:08.620" v="2632"/>
          <pc:sldLayoutMkLst>
            <pc:docMk/>
            <pc:sldMasterMk cId="1679508059" sldId="2147483661"/>
            <pc:sldLayoutMk cId="1058303848" sldId="2147483707"/>
          </pc:sldLayoutMkLst>
        </pc:sldLayoutChg>
        <pc:sldLayoutChg chg="add">
          <pc:chgData name="Prayesh godhani" userId="dd57a6225d45363b" providerId="LiveId" clId="{F52D23C3-62C8-4EED-BF89-91EBEB0F95F8}" dt="2025-06-16T06:20:08.620" v="2632"/>
          <pc:sldLayoutMkLst>
            <pc:docMk/>
            <pc:sldMasterMk cId="1679508059" sldId="2147483661"/>
            <pc:sldLayoutMk cId="1272769999" sldId="2147483708"/>
          </pc:sldLayoutMkLst>
        </pc:sldLayoutChg>
        <pc:sldLayoutChg chg="add">
          <pc:chgData name="Prayesh godhani" userId="dd57a6225d45363b" providerId="LiveId" clId="{F52D23C3-62C8-4EED-BF89-91EBEB0F95F8}" dt="2025-06-16T06:20:08.620" v="2632"/>
          <pc:sldLayoutMkLst>
            <pc:docMk/>
            <pc:sldMasterMk cId="1679508059" sldId="2147483661"/>
            <pc:sldLayoutMk cId="2034090939" sldId="2147483709"/>
          </pc:sldLayoutMkLst>
        </pc:sldLayoutChg>
        <pc:sldLayoutChg chg="add">
          <pc:chgData name="Prayesh godhani" userId="dd57a6225d45363b" providerId="LiveId" clId="{F52D23C3-62C8-4EED-BF89-91EBEB0F95F8}" dt="2025-06-16T06:20:08.620" v="2632"/>
          <pc:sldLayoutMkLst>
            <pc:docMk/>
            <pc:sldMasterMk cId="1679508059" sldId="2147483661"/>
            <pc:sldLayoutMk cId="594851916" sldId="2147483710"/>
          </pc:sldLayoutMkLst>
        </pc:sldLayoutChg>
        <pc:sldLayoutChg chg="add">
          <pc:chgData name="Prayesh godhani" userId="dd57a6225d45363b" providerId="LiveId" clId="{F52D23C3-62C8-4EED-BF89-91EBEB0F95F8}" dt="2025-06-16T06:20:08.620" v="2632"/>
          <pc:sldLayoutMkLst>
            <pc:docMk/>
            <pc:sldMasterMk cId="1679508059" sldId="2147483661"/>
            <pc:sldLayoutMk cId="1648998609" sldId="2147483711"/>
          </pc:sldLayoutMkLst>
        </pc:sldLayoutChg>
        <pc:sldLayoutChg chg="add">
          <pc:chgData name="Prayesh godhani" userId="dd57a6225d45363b" providerId="LiveId" clId="{F52D23C3-62C8-4EED-BF89-91EBEB0F95F8}" dt="2025-06-16T06:20:08.620" v="2632"/>
          <pc:sldLayoutMkLst>
            <pc:docMk/>
            <pc:sldMasterMk cId="1679508059" sldId="2147483661"/>
            <pc:sldLayoutMk cId="2644078524" sldId="2147483712"/>
          </pc:sldLayoutMkLst>
        </pc:sldLayoutChg>
        <pc:sldLayoutChg chg="add">
          <pc:chgData name="Prayesh godhani" userId="dd57a6225d45363b" providerId="LiveId" clId="{F52D23C3-62C8-4EED-BF89-91EBEB0F95F8}" dt="2025-06-16T06:20:08.620" v="2632"/>
          <pc:sldLayoutMkLst>
            <pc:docMk/>
            <pc:sldMasterMk cId="1679508059" sldId="2147483661"/>
            <pc:sldLayoutMk cId="2362058280" sldId="2147483713"/>
          </pc:sldLayoutMkLst>
        </pc:sldLayoutChg>
        <pc:sldLayoutChg chg="add">
          <pc:chgData name="Prayesh godhani" userId="dd57a6225d45363b" providerId="LiveId" clId="{F52D23C3-62C8-4EED-BF89-91EBEB0F95F8}" dt="2025-06-16T06:20:08.620" v="2632"/>
          <pc:sldLayoutMkLst>
            <pc:docMk/>
            <pc:sldMasterMk cId="1679508059" sldId="2147483661"/>
            <pc:sldLayoutMk cId="2077215641" sldId="2147483714"/>
          </pc:sldLayoutMkLst>
        </pc:sldLayoutChg>
        <pc:sldLayoutChg chg="add">
          <pc:chgData name="Prayesh godhani" userId="dd57a6225d45363b" providerId="LiveId" clId="{F52D23C3-62C8-4EED-BF89-91EBEB0F95F8}" dt="2025-06-16T06:20:08.620" v="2632"/>
          <pc:sldLayoutMkLst>
            <pc:docMk/>
            <pc:sldMasterMk cId="1679508059" sldId="2147483661"/>
            <pc:sldLayoutMk cId="2924770864" sldId="2147483715"/>
          </pc:sldLayoutMkLst>
        </pc:sldLayoutChg>
        <pc:sldLayoutChg chg="add">
          <pc:chgData name="Prayesh godhani" userId="dd57a6225d45363b" providerId="LiveId" clId="{F52D23C3-62C8-4EED-BF89-91EBEB0F95F8}" dt="2025-06-16T06:20:08.620" v="2632"/>
          <pc:sldLayoutMkLst>
            <pc:docMk/>
            <pc:sldMasterMk cId="1679508059" sldId="2147483661"/>
            <pc:sldLayoutMk cId="1899947303" sldId="2147483716"/>
          </pc:sldLayoutMkLst>
        </pc:sldLayoutChg>
        <pc:sldLayoutChg chg="add">
          <pc:chgData name="Prayesh godhani" userId="dd57a6225d45363b" providerId="LiveId" clId="{F52D23C3-62C8-4EED-BF89-91EBEB0F95F8}" dt="2025-06-16T06:20:08.620" v="2632"/>
          <pc:sldLayoutMkLst>
            <pc:docMk/>
            <pc:sldMasterMk cId="1679508059" sldId="2147483661"/>
            <pc:sldLayoutMk cId="1128538553" sldId="2147483717"/>
          </pc:sldLayoutMkLst>
        </pc:sldLayoutChg>
        <pc:sldLayoutChg chg="add">
          <pc:chgData name="Prayesh godhani" userId="dd57a6225d45363b" providerId="LiveId" clId="{F52D23C3-62C8-4EED-BF89-91EBEB0F95F8}" dt="2025-06-16T06:20:08.620" v="2632"/>
          <pc:sldLayoutMkLst>
            <pc:docMk/>
            <pc:sldMasterMk cId="1679508059" sldId="2147483661"/>
            <pc:sldLayoutMk cId="1128298542" sldId="2147483718"/>
          </pc:sldLayoutMkLst>
        </pc:sldLayoutChg>
        <pc:sldLayoutChg chg="add">
          <pc:chgData name="Prayesh godhani" userId="dd57a6225d45363b" providerId="LiveId" clId="{F52D23C3-62C8-4EED-BF89-91EBEB0F95F8}" dt="2025-06-16T06:20:08.620" v="2632"/>
          <pc:sldLayoutMkLst>
            <pc:docMk/>
            <pc:sldMasterMk cId="1679508059" sldId="2147483661"/>
            <pc:sldLayoutMk cId="646406995" sldId="2147483719"/>
          </pc:sldLayoutMkLst>
        </pc:sldLayoutChg>
        <pc:sldLayoutChg chg="add replId">
          <pc:chgData name="Prayesh godhani" userId="dd57a6225d45363b" providerId="LiveId" clId="{F52D23C3-62C8-4EED-BF89-91EBEB0F95F8}" dt="2025-06-16T06:20:11.721" v="2640"/>
          <pc:sldLayoutMkLst>
            <pc:docMk/>
            <pc:sldMasterMk cId="1679508059" sldId="2147483661"/>
            <pc:sldLayoutMk cId="2006627245" sldId="214748372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3.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_rels/data4.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hyperlink" Target="mailto:prayeshgodhani04@gmail.com" TargetMode="Externa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5.png"/><Relationship Id="rId5" Type="http://schemas.openxmlformats.org/officeDocument/2006/relationships/hyperlink" Target="mailto:prayeshgodhani04@gmail.com" TargetMode="External"/><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56B7D9-EF50-4CCD-B971-6799674BAE1B}"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604AB0E-0329-4091-97C5-F838D71A1C20}">
      <dgm:prSet/>
      <dgm:spPr/>
      <dgm:t>
        <a:bodyPr/>
        <a:lstStyle/>
        <a:p>
          <a:pPr>
            <a:lnSpc>
              <a:spcPct val="100000"/>
            </a:lnSpc>
          </a:pPr>
          <a:r>
            <a:rPr lang="en-US" dirty="0"/>
            <a:t>Daily receive around 25 financial data files via email at 3 PM from the distributed survey team.</a:t>
          </a:r>
        </a:p>
      </dgm:t>
    </dgm:pt>
    <dgm:pt modelId="{98020EF7-463D-41AB-916B-4913DF60DBDC}" type="parTrans" cxnId="{034A0726-0F1A-47E9-B1A4-CA229BA46EAF}">
      <dgm:prSet/>
      <dgm:spPr/>
      <dgm:t>
        <a:bodyPr/>
        <a:lstStyle/>
        <a:p>
          <a:endParaRPr lang="en-US"/>
        </a:p>
      </dgm:t>
    </dgm:pt>
    <dgm:pt modelId="{32C73855-0EDC-4B9E-8E97-C24404E9E3ED}" type="sibTrans" cxnId="{034A0726-0F1A-47E9-B1A4-CA229BA46EAF}">
      <dgm:prSet/>
      <dgm:spPr/>
      <dgm:t>
        <a:bodyPr/>
        <a:lstStyle/>
        <a:p>
          <a:endParaRPr lang="en-US"/>
        </a:p>
      </dgm:t>
    </dgm:pt>
    <dgm:pt modelId="{791F2040-11C9-4486-9777-2E5F8BE57D84}">
      <dgm:prSet/>
      <dgm:spPr/>
      <dgm:t>
        <a:bodyPr/>
        <a:lstStyle/>
        <a:p>
          <a:pPr>
            <a:lnSpc>
              <a:spcPct val="100000"/>
            </a:lnSpc>
          </a:pPr>
          <a:r>
            <a:rPr lang="en-US" dirty="0"/>
            <a:t>Tight deadline to process and build the dashboards by 8 PM on the same day.</a:t>
          </a:r>
        </a:p>
      </dgm:t>
    </dgm:pt>
    <dgm:pt modelId="{FD23E20C-EB06-43A7-93EC-455225EEC4F9}" type="parTrans" cxnId="{5799F17F-3836-4CB4-868E-3360D4A1C025}">
      <dgm:prSet/>
      <dgm:spPr/>
      <dgm:t>
        <a:bodyPr/>
        <a:lstStyle/>
        <a:p>
          <a:endParaRPr lang="en-US"/>
        </a:p>
      </dgm:t>
    </dgm:pt>
    <dgm:pt modelId="{4B924062-4965-4EEC-9C97-C1DB01092D91}" type="sibTrans" cxnId="{5799F17F-3836-4CB4-868E-3360D4A1C025}">
      <dgm:prSet/>
      <dgm:spPr/>
      <dgm:t>
        <a:bodyPr/>
        <a:lstStyle/>
        <a:p>
          <a:endParaRPr lang="en-US"/>
        </a:p>
      </dgm:t>
    </dgm:pt>
    <dgm:pt modelId="{868ABB0B-4FAD-401B-BC2B-43748BE484F2}" type="pres">
      <dgm:prSet presAssocID="{E756B7D9-EF50-4CCD-B971-6799674BAE1B}" presName="root" presStyleCnt="0">
        <dgm:presLayoutVars>
          <dgm:dir/>
          <dgm:resizeHandles val="exact"/>
        </dgm:presLayoutVars>
      </dgm:prSet>
      <dgm:spPr/>
    </dgm:pt>
    <dgm:pt modelId="{B0FB4BB8-4FEC-405A-9203-294251EE5FD4}" type="pres">
      <dgm:prSet presAssocID="{0604AB0E-0329-4091-97C5-F838D71A1C20}" presName="compNode" presStyleCnt="0"/>
      <dgm:spPr/>
    </dgm:pt>
    <dgm:pt modelId="{7E9B84E8-AFF0-4535-AD14-779CAEFCAE3E}" type="pres">
      <dgm:prSet presAssocID="{0604AB0E-0329-4091-97C5-F838D71A1C20}" presName="bgRect" presStyleLbl="bgShp" presStyleIdx="0" presStyleCnt="2"/>
      <dgm:spPr/>
    </dgm:pt>
    <dgm:pt modelId="{60223349-C77A-4C83-965F-32CB9C3E12CD}" type="pres">
      <dgm:prSet presAssocID="{0604AB0E-0329-4091-97C5-F838D71A1C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28912F57-1BDA-464F-93A1-65D8D243E735}" type="pres">
      <dgm:prSet presAssocID="{0604AB0E-0329-4091-97C5-F838D71A1C20}" presName="spaceRect" presStyleCnt="0"/>
      <dgm:spPr/>
    </dgm:pt>
    <dgm:pt modelId="{D81A9031-03A8-4826-BA09-B077A81AAEC1}" type="pres">
      <dgm:prSet presAssocID="{0604AB0E-0329-4091-97C5-F838D71A1C20}" presName="parTx" presStyleLbl="revTx" presStyleIdx="0" presStyleCnt="2">
        <dgm:presLayoutVars>
          <dgm:chMax val="0"/>
          <dgm:chPref val="0"/>
        </dgm:presLayoutVars>
      </dgm:prSet>
      <dgm:spPr/>
    </dgm:pt>
    <dgm:pt modelId="{41A10443-F827-4C5F-890C-DDACE65AC25B}" type="pres">
      <dgm:prSet presAssocID="{32C73855-0EDC-4B9E-8E97-C24404E9E3ED}" presName="sibTrans" presStyleCnt="0"/>
      <dgm:spPr/>
    </dgm:pt>
    <dgm:pt modelId="{B89D7BCC-FFD5-4FA9-9332-0C1EFBED18B3}" type="pres">
      <dgm:prSet presAssocID="{791F2040-11C9-4486-9777-2E5F8BE57D84}" presName="compNode" presStyleCnt="0"/>
      <dgm:spPr/>
    </dgm:pt>
    <dgm:pt modelId="{3A796BCB-1724-4753-A7CB-9ADFAE31478F}" type="pres">
      <dgm:prSet presAssocID="{791F2040-11C9-4486-9777-2E5F8BE57D84}" presName="bgRect" presStyleLbl="bgShp" presStyleIdx="1" presStyleCnt="2"/>
      <dgm:spPr/>
    </dgm:pt>
    <dgm:pt modelId="{193EF660-9D42-49B3-94D2-29A8CD895986}" type="pres">
      <dgm:prSet presAssocID="{791F2040-11C9-4486-9777-2E5F8BE57D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0FE3DD4F-8A7C-4491-94E6-8E3FB233D197}" type="pres">
      <dgm:prSet presAssocID="{791F2040-11C9-4486-9777-2E5F8BE57D84}" presName="spaceRect" presStyleCnt="0"/>
      <dgm:spPr/>
    </dgm:pt>
    <dgm:pt modelId="{8FA358C1-357E-4D57-B7A4-ABC43E0BBA8C}" type="pres">
      <dgm:prSet presAssocID="{791F2040-11C9-4486-9777-2E5F8BE57D84}" presName="parTx" presStyleLbl="revTx" presStyleIdx="1" presStyleCnt="2">
        <dgm:presLayoutVars>
          <dgm:chMax val="0"/>
          <dgm:chPref val="0"/>
        </dgm:presLayoutVars>
      </dgm:prSet>
      <dgm:spPr/>
    </dgm:pt>
  </dgm:ptLst>
  <dgm:cxnLst>
    <dgm:cxn modelId="{034A0726-0F1A-47E9-B1A4-CA229BA46EAF}" srcId="{E756B7D9-EF50-4CCD-B971-6799674BAE1B}" destId="{0604AB0E-0329-4091-97C5-F838D71A1C20}" srcOrd="0" destOrd="0" parTransId="{98020EF7-463D-41AB-916B-4913DF60DBDC}" sibTransId="{32C73855-0EDC-4B9E-8E97-C24404E9E3ED}"/>
    <dgm:cxn modelId="{9A259B7C-39B9-4317-9C8C-280CB1B0E8D9}" type="presOf" srcId="{0604AB0E-0329-4091-97C5-F838D71A1C20}" destId="{D81A9031-03A8-4826-BA09-B077A81AAEC1}" srcOrd="0" destOrd="0" presId="urn:microsoft.com/office/officeart/2018/2/layout/IconVerticalSolidList"/>
    <dgm:cxn modelId="{5799F17F-3836-4CB4-868E-3360D4A1C025}" srcId="{E756B7D9-EF50-4CCD-B971-6799674BAE1B}" destId="{791F2040-11C9-4486-9777-2E5F8BE57D84}" srcOrd="1" destOrd="0" parTransId="{FD23E20C-EB06-43A7-93EC-455225EEC4F9}" sibTransId="{4B924062-4965-4EEC-9C97-C1DB01092D91}"/>
    <dgm:cxn modelId="{BDB7FBB5-59D0-410C-AFB0-8E9F55C34FAB}" type="presOf" srcId="{E756B7D9-EF50-4CCD-B971-6799674BAE1B}" destId="{868ABB0B-4FAD-401B-BC2B-43748BE484F2}" srcOrd="0" destOrd="0" presId="urn:microsoft.com/office/officeart/2018/2/layout/IconVerticalSolidList"/>
    <dgm:cxn modelId="{D48C70DE-45CE-44A3-823B-FE51ADB2ADA9}" type="presOf" srcId="{791F2040-11C9-4486-9777-2E5F8BE57D84}" destId="{8FA358C1-357E-4D57-B7A4-ABC43E0BBA8C}" srcOrd="0" destOrd="0" presId="urn:microsoft.com/office/officeart/2018/2/layout/IconVerticalSolidList"/>
    <dgm:cxn modelId="{D15A0DB8-003E-4136-893C-B58647333EC3}" type="presParOf" srcId="{868ABB0B-4FAD-401B-BC2B-43748BE484F2}" destId="{B0FB4BB8-4FEC-405A-9203-294251EE5FD4}" srcOrd="0" destOrd="0" presId="urn:microsoft.com/office/officeart/2018/2/layout/IconVerticalSolidList"/>
    <dgm:cxn modelId="{E9C716CA-9C7D-47B5-9418-80E238650A97}" type="presParOf" srcId="{B0FB4BB8-4FEC-405A-9203-294251EE5FD4}" destId="{7E9B84E8-AFF0-4535-AD14-779CAEFCAE3E}" srcOrd="0" destOrd="0" presId="urn:microsoft.com/office/officeart/2018/2/layout/IconVerticalSolidList"/>
    <dgm:cxn modelId="{CFAE5738-F136-4E19-A28F-57E18A301584}" type="presParOf" srcId="{B0FB4BB8-4FEC-405A-9203-294251EE5FD4}" destId="{60223349-C77A-4C83-965F-32CB9C3E12CD}" srcOrd="1" destOrd="0" presId="urn:microsoft.com/office/officeart/2018/2/layout/IconVerticalSolidList"/>
    <dgm:cxn modelId="{2E89A9B8-1301-41FC-AA3A-18C853909538}" type="presParOf" srcId="{B0FB4BB8-4FEC-405A-9203-294251EE5FD4}" destId="{28912F57-1BDA-464F-93A1-65D8D243E735}" srcOrd="2" destOrd="0" presId="urn:microsoft.com/office/officeart/2018/2/layout/IconVerticalSolidList"/>
    <dgm:cxn modelId="{EE2678AF-54E0-4B70-B008-C03A2F1DC1E7}" type="presParOf" srcId="{B0FB4BB8-4FEC-405A-9203-294251EE5FD4}" destId="{D81A9031-03A8-4826-BA09-B077A81AAEC1}" srcOrd="3" destOrd="0" presId="urn:microsoft.com/office/officeart/2018/2/layout/IconVerticalSolidList"/>
    <dgm:cxn modelId="{1783A271-CD3F-4E9D-85FB-6100EEF8330B}" type="presParOf" srcId="{868ABB0B-4FAD-401B-BC2B-43748BE484F2}" destId="{41A10443-F827-4C5F-890C-DDACE65AC25B}" srcOrd="1" destOrd="0" presId="urn:microsoft.com/office/officeart/2018/2/layout/IconVerticalSolidList"/>
    <dgm:cxn modelId="{B841F729-CE2B-495B-B8F2-53DAA2CFCA90}" type="presParOf" srcId="{868ABB0B-4FAD-401B-BC2B-43748BE484F2}" destId="{B89D7BCC-FFD5-4FA9-9332-0C1EFBED18B3}" srcOrd="2" destOrd="0" presId="urn:microsoft.com/office/officeart/2018/2/layout/IconVerticalSolidList"/>
    <dgm:cxn modelId="{B34AA678-5DF7-4887-A392-80804496B8CE}" type="presParOf" srcId="{B89D7BCC-FFD5-4FA9-9332-0C1EFBED18B3}" destId="{3A796BCB-1724-4753-A7CB-9ADFAE31478F}" srcOrd="0" destOrd="0" presId="urn:microsoft.com/office/officeart/2018/2/layout/IconVerticalSolidList"/>
    <dgm:cxn modelId="{43D415DE-1370-4F79-93A4-C54A1167D584}" type="presParOf" srcId="{B89D7BCC-FFD5-4FA9-9332-0C1EFBED18B3}" destId="{193EF660-9D42-49B3-94D2-29A8CD895986}" srcOrd="1" destOrd="0" presId="urn:microsoft.com/office/officeart/2018/2/layout/IconVerticalSolidList"/>
    <dgm:cxn modelId="{D7025EB8-B7C1-47D9-B0FC-C8A263FE56D8}" type="presParOf" srcId="{B89D7BCC-FFD5-4FA9-9332-0C1EFBED18B3}" destId="{0FE3DD4F-8A7C-4491-94E6-8E3FB233D197}" srcOrd="2" destOrd="0" presId="urn:microsoft.com/office/officeart/2018/2/layout/IconVerticalSolidList"/>
    <dgm:cxn modelId="{BC2ADBFF-EFF0-41D5-A9D4-69ADF45EEC49}" type="presParOf" srcId="{B89D7BCC-FFD5-4FA9-9332-0C1EFBED18B3}" destId="{8FA358C1-357E-4D57-B7A4-ABC43E0BBA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56B7D9-EF50-4CCD-B971-6799674BAE1B}"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604AB0E-0329-4091-97C5-F838D71A1C20}">
      <dgm:prSet custT="1"/>
      <dgm:spPr/>
      <dgm:t>
        <a:bodyPr/>
        <a:lstStyle/>
        <a:p>
          <a:pPr>
            <a:lnSpc>
              <a:spcPct val="100000"/>
            </a:lnSpc>
          </a:pPr>
          <a:r>
            <a:rPr lang="en-US" sz="1400" dirty="0"/>
            <a:t>Downloading Files</a:t>
          </a:r>
        </a:p>
      </dgm:t>
    </dgm:pt>
    <dgm:pt modelId="{32C73855-0EDC-4B9E-8E97-C24404E9E3ED}" type="sibTrans" cxnId="{034A0726-0F1A-47E9-B1A4-CA229BA46EAF}">
      <dgm:prSet/>
      <dgm:spPr/>
      <dgm:t>
        <a:bodyPr/>
        <a:lstStyle/>
        <a:p>
          <a:endParaRPr lang="en-US"/>
        </a:p>
      </dgm:t>
    </dgm:pt>
    <dgm:pt modelId="{98020EF7-463D-41AB-916B-4913DF60DBDC}" type="parTrans" cxnId="{034A0726-0F1A-47E9-B1A4-CA229BA46EAF}">
      <dgm:prSet/>
      <dgm:spPr/>
      <dgm:t>
        <a:bodyPr/>
        <a:lstStyle/>
        <a:p>
          <a:endParaRPr lang="en-US"/>
        </a:p>
      </dgm:t>
    </dgm:pt>
    <dgm:pt modelId="{7BC1FD90-1E6F-4D30-9FAB-17C21CDA6AA5}">
      <dgm:prSet custT="1"/>
      <dgm:spPr/>
      <dgm:t>
        <a:bodyPr/>
        <a:lstStyle/>
        <a:p>
          <a:pPr>
            <a:lnSpc>
              <a:spcPct val="100000"/>
            </a:lnSpc>
          </a:pPr>
          <a:r>
            <a:rPr lang="en-US" sz="1400" dirty="0"/>
            <a:t>Combining Files</a:t>
          </a:r>
        </a:p>
      </dgm:t>
    </dgm:pt>
    <dgm:pt modelId="{8A23D28A-4332-41C2-9CCB-EC66E4CFBB39}" type="parTrans" cxnId="{41903A55-12F3-407B-AEEC-1438D6D4BD7B}">
      <dgm:prSet/>
      <dgm:spPr/>
      <dgm:t>
        <a:bodyPr/>
        <a:lstStyle/>
        <a:p>
          <a:endParaRPr lang="en-IN"/>
        </a:p>
      </dgm:t>
    </dgm:pt>
    <dgm:pt modelId="{85B9961B-27EB-4B31-9E53-49EEA20CCB63}" type="sibTrans" cxnId="{41903A55-12F3-407B-AEEC-1438D6D4BD7B}">
      <dgm:prSet/>
      <dgm:spPr/>
      <dgm:t>
        <a:bodyPr/>
        <a:lstStyle/>
        <a:p>
          <a:endParaRPr lang="en-IN"/>
        </a:p>
      </dgm:t>
    </dgm:pt>
    <dgm:pt modelId="{0DCC8C9C-EE73-4C1E-9A51-C3D3044092BD}">
      <dgm:prSet custT="1"/>
      <dgm:spPr/>
      <dgm:t>
        <a:bodyPr/>
        <a:lstStyle/>
        <a:p>
          <a:pPr>
            <a:lnSpc>
              <a:spcPct val="100000"/>
            </a:lnSpc>
          </a:pPr>
          <a:r>
            <a:rPr lang="en-US" sz="1400" dirty="0"/>
            <a:t>Cleaning Files</a:t>
          </a:r>
        </a:p>
      </dgm:t>
    </dgm:pt>
    <dgm:pt modelId="{94D3E406-F503-45A1-B791-164A8154CAA4}" type="parTrans" cxnId="{9CB39F50-7BCA-4FED-A7FC-297C3B730DCB}">
      <dgm:prSet/>
      <dgm:spPr/>
      <dgm:t>
        <a:bodyPr/>
        <a:lstStyle/>
        <a:p>
          <a:endParaRPr lang="en-IN"/>
        </a:p>
      </dgm:t>
    </dgm:pt>
    <dgm:pt modelId="{F62DF04E-9EB4-4601-BAEF-6A3FD1AAABC7}" type="sibTrans" cxnId="{9CB39F50-7BCA-4FED-A7FC-297C3B730DCB}">
      <dgm:prSet/>
      <dgm:spPr/>
      <dgm:t>
        <a:bodyPr/>
        <a:lstStyle/>
        <a:p>
          <a:endParaRPr lang="en-IN"/>
        </a:p>
      </dgm:t>
    </dgm:pt>
    <dgm:pt modelId="{5B972CDB-8A64-4609-92CC-CAF396F45292}">
      <dgm:prSet custT="1"/>
      <dgm:spPr/>
      <dgm:t>
        <a:bodyPr/>
        <a:lstStyle/>
        <a:p>
          <a:pPr>
            <a:lnSpc>
              <a:spcPct val="100000"/>
            </a:lnSpc>
          </a:pPr>
          <a:r>
            <a:rPr lang="en-US" sz="1400" dirty="0"/>
            <a:t>Building Dashboard</a:t>
          </a:r>
        </a:p>
      </dgm:t>
    </dgm:pt>
    <dgm:pt modelId="{F04D153C-F7CE-49F0-8630-3541B3CB7B12}" type="parTrans" cxnId="{AEBED399-2739-4494-9456-48559416212A}">
      <dgm:prSet/>
      <dgm:spPr/>
      <dgm:t>
        <a:bodyPr/>
        <a:lstStyle/>
        <a:p>
          <a:endParaRPr lang="en-IN"/>
        </a:p>
      </dgm:t>
    </dgm:pt>
    <dgm:pt modelId="{05F9ED09-07BD-4828-B94D-26D6D526E37C}" type="sibTrans" cxnId="{AEBED399-2739-4494-9456-48559416212A}">
      <dgm:prSet/>
      <dgm:spPr/>
      <dgm:t>
        <a:bodyPr/>
        <a:lstStyle/>
        <a:p>
          <a:endParaRPr lang="en-IN"/>
        </a:p>
      </dgm:t>
    </dgm:pt>
    <dgm:pt modelId="{391FB570-2B5A-4440-8563-E9CCE0DBE2C9}">
      <dgm:prSet custT="1"/>
      <dgm:spPr/>
      <dgm:t>
        <a:bodyPr/>
        <a:lstStyle/>
        <a:p>
          <a:pPr>
            <a:lnSpc>
              <a:spcPct val="100000"/>
            </a:lnSpc>
          </a:pPr>
          <a:r>
            <a:rPr lang="en-US" sz="1400" dirty="0"/>
            <a:t>Sharing Insights</a:t>
          </a:r>
        </a:p>
      </dgm:t>
    </dgm:pt>
    <dgm:pt modelId="{529FC417-FB44-487E-9F99-11C4FACD9B9E}" type="parTrans" cxnId="{AA9E6897-AF86-499E-A90C-DE439DD9614A}">
      <dgm:prSet/>
      <dgm:spPr/>
      <dgm:t>
        <a:bodyPr/>
        <a:lstStyle/>
        <a:p>
          <a:endParaRPr lang="en-IN"/>
        </a:p>
      </dgm:t>
    </dgm:pt>
    <dgm:pt modelId="{9B38B531-CB1B-41A7-8829-CCF43589FC33}" type="sibTrans" cxnId="{AA9E6897-AF86-499E-A90C-DE439DD9614A}">
      <dgm:prSet/>
      <dgm:spPr/>
      <dgm:t>
        <a:bodyPr/>
        <a:lstStyle/>
        <a:p>
          <a:endParaRPr lang="en-IN"/>
        </a:p>
      </dgm:t>
    </dgm:pt>
    <dgm:pt modelId="{868ABB0B-4FAD-401B-BC2B-43748BE484F2}" type="pres">
      <dgm:prSet presAssocID="{E756B7D9-EF50-4CCD-B971-6799674BAE1B}" presName="root" presStyleCnt="0">
        <dgm:presLayoutVars>
          <dgm:dir/>
          <dgm:resizeHandles val="exact"/>
        </dgm:presLayoutVars>
      </dgm:prSet>
      <dgm:spPr/>
    </dgm:pt>
    <dgm:pt modelId="{B0FB4BB8-4FEC-405A-9203-294251EE5FD4}" type="pres">
      <dgm:prSet presAssocID="{0604AB0E-0329-4091-97C5-F838D71A1C20}" presName="compNode" presStyleCnt="0"/>
      <dgm:spPr/>
    </dgm:pt>
    <dgm:pt modelId="{7E9B84E8-AFF0-4535-AD14-779CAEFCAE3E}" type="pres">
      <dgm:prSet presAssocID="{0604AB0E-0329-4091-97C5-F838D71A1C20}" presName="bgRect" presStyleLbl="bgShp" presStyleIdx="0" presStyleCnt="5"/>
      <dgm:spPr/>
    </dgm:pt>
    <dgm:pt modelId="{60223349-C77A-4C83-965F-32CB9C3E12CD}" type="pres">
      <dgm:prSet presAssocID="{0604AB0E-0329-4091-97C5-F838D71A1C20}"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load from cloud outline"/>
        </a:ext>
      </dgm:extLst>
    </dgm:pt>
    <dgm:pt modelId="{28912F57-1BDA-464F-93A1-65D8D243E735}" type="pres">
      <dgm:prSet presAssocID="{0604AB0E-0329-4091-97C5-F838D71A1C20}" presName="spaceRect" presStyleCnt="0"/>
      <dgm:spPr/>
    </dgm:pt>
    <dgm:pt modelId="{D81A9031-03A8-4826-BA09-B077A81AAEC1}" type="pres">
      <dgm:prSet presAssocID="{0604AB0E-0329-4091-97C5-F838D71A1C20}" presName="parTx" presStyleLbl="revTx" presStyleIdx="0" presStyleCnt="5">
        <dgm:presLayoutVars>
          <dgm:chMax val="0"/>
          <dgm:chPref val="0"/>
        </dgm:presLayoutVars>
      </dgm:prSet>
      <dgm:spPr/>
    </dgm:pt>
    <dgm:pt modelId="{FB668AC0-D8DF-4659-A3BA-D23457ACCDE8}" type="pres">
      <dgm:prSet presAssocID="{32C73855-0EDC-4B9E-8E97-C24404E9E3ED}" presName="sibTrans" presStyleCnt="0"/>
      <dgm:spPr/>
    </dgm:pt>
    <dgm:pt modelId="{67CDB481-C50B-4565-92C8-04AD9866AEB2}" type="pres">
      <dgm:prSet presAssocID="{7BC1FD90-1E6F-4D30-9FAB-17C21CDA6AA5}" presName="compNode" presStyleCnt="0"/>
      <dgm:spPr/>
    </dgm:pt>
    <dgm:pt modelId="{828D977C-9946-427A-AF23-2F174EC6D27C}" type="pres">
      <dgm:prSet presAssocID="{7BC1FD90-1E6F-4D30-9FAB-17C21CDA6AA5}" presName="bgRect" presStyleLbl="bgShp" presStyleIdx="1" presStyleCnt="5"/>
      <dgm:spPr/>
    </dgm:pt>
    <dgm:pt modelId="{EE0CA621-0AFA-47DA-9942-8A323AFF4D35}" type="pres">
      <dgm:prSet presAssocID="{7BC1FD90-1E6F-4D30-9FAB-17C21CDA6AA5}"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nk with solid fill"/>
        </a:ext>
      </dgm:extLst>
    </dgm:pt>
    <dgm:pt modelId="{995CCAB9-EF09-4964-A909-818BC4A4C2CE}" type="pres">
      <dgm:prSet presAssocID="{7BC1FD90-1E6F-4D30-9FAB-17C21CDA6AA5}" presName="spaceRect" presStyleCnt="0"/>
      <dgm:spPr/>
    </dgm:pt>
    <dgm:pt modelId="{0EC1F429-02CB-471F-900F-1C7652CC89D6}" type="pres">
      <dgm:prSet presAssocID="{7BC1FD90-1E6F-4D30-9FAB-17C21CDA6AA5}" presName="parTx" presStyleLbl="revTx" presStyleIdx="1" presStyleCnt="5">
        <dgm:presLayoutVars>
          <dgm:chMax val="0"/>
          <dgm:chPref val="0"/>
        </dgm:presLayoutVars>
      </dgm:prSet>
      <dgm:spPr/>
    </dgm:pt>
    <dgm:pt modelId="{591D57C9-6559-4903-9B82-2BF58D9B8757}" type="pres">
      <dgm:prSet presAssocID="{85B9961B-27EB-4B31-9E53-49EEA20CCB63}" presName="sibTrans" presStyleCnt="0"/>
      <dgm:spPr/>
    </dgm:pt>
    <dgm:pt modelId="{56FD23E8-AFB5-463A-9B1C-3A4C99993D46}" type="pres">
      <dgm:prSet presAssocID="{0DCC8C9C-EE73-4C1E-9A51-C3D3044092BD}" presName="compNode" presStyleCnt="0"/>
      <dgm:spPr/>
    </dgm:pt>
    <dgm:pt modelId="{70F8A6D5-F069-4216-99E2-1DBBAA21719F}" type="pres">
      <dgm:prSet presAssocID="{0DCC8C9C-EE73-4C1E-9A51-C3D3044092BD}" presName="bgRect" presStyleLbl="bgShp" presStyleIdx="2" presStyleCnt="5"/>
      <dgm:spPr/>
    </dgm:pt>
    <dgm:pt modelId="{086DFE9F-D25A-435B-AFAB-F284FC3687C3}" type="pres">
      <dgm:prSet presAssocID="{0DCC8C9C-EE73-4C1E-9A51-C3D3044092B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ilter outline"/>
        </a:ext>
      </dgm:extLst>
    </dgm:pt>
    <dgm:pt modelId="{CCD2EA64-C8C5-43D7-A4FB-D773B8FA6986}" type="pres">
      <dgm:prSet presAssocID="{0DCC8C9C-EE73-4C1E-9A51-C3D3044092BD}" presName="spaceRect" presStyleCnt="0"/>
      <dgm:spPr/>
    </dgm:pt>
    <dgm:pt modelId="{0BAFD6F2-2D35-4C9B-8E01-2B400BB9067C}" type="pres">
      <dgm:prSet presAssocID="{0DCC8C9C-EE73-4C1E-9A51-C3D3044092BD}" presName="parTx" presStyleLbl="revTx" presStyleIdx="2" presStyleCnt="5">
        <dgm:presLayoutVars>
          <dgm:chMax val="0"/>
          <dgm:chPref val="0"/>
        </dgm:presLayoutVars>
      </dgm:prSet>
      <dgm:spPr/>
    </dgm:pt>
    <dgm:pt modelId="{7EB8FED2-119C-4ECD-A1C5-4B58C38BAFDD}" type="pres">
      <dgm:prSet presAssocID="{F62DF04E-9EB4-4601-BAEF-6A3FD1AAABC7}" presName="sibTrans" presStyleCnt="0"/>
      <dgm:spPr/>
    </dgm:pt>
    <dgm:pt modelId="{E6058A59-3E98-4CFD-9199-77B104C97E3E}" type="pres">
      <dgm:prSet presAssocID="{5B972CDB-8A64-4609-92CC-CAF396F45292}" presName="compNode" presStyleCnt="0"/>
      <dgm:spPr/>
    </dgm:pt>
    <dgm:pt modelId="{7793DB74-CB98-4A10-835B-551934587480}" type="pres">
      <dgm:prSet presAssocID="{5B972CDB-8A64-4609-92CC-CAF396F45292}" presName="bgRect" presStyleLbl="bgShp" presStyleIdx="3" presStyleCnt="5"/>
      <dgm:spPr/>
    </dgm:pt>
    <dgm:pt modelId="{34C284A8-55B1-41CF-A98F-841E43D124FC}" type="pres">
      <dgm:prSet presAssocID="{5B972CDB-8A64-4609-92CC-CAF396F45292}"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resentation with pie chart with solid fill"/>
        </a:ext>
      </dgm:extLst>
    </dgm:pt>
    <dgm:pt modelId="{7DE8D4E2-4F6E-4211-B110-FB690EC3E3D1}" type="pres">
      <dgm:prSet presAssocID="{5B972CDB-8A64-4609-92CC-CAF396F45292}" presName="spaceRect" presStyleCnt="0"/>
      <dgm:spPr/>
    </dgm:pt>
    <dgm:pt modelId="{DAC2AD48-F9BC-40C1-B7FA-13C893C1ED3A}" type="pres">
      <dgm:prSet presAssocID="{5B972CDB-8A64-4609-92CC-CAF396F45292}" presName="parTx" presStyleLbl="revTx" presStyleIdx="3" presStyleCnt="5">
        <dgm:presLayoutVars>
          <dgm:chMax val="0"/>
          <dgm:chPref val="0"/>
        </dgm:presLayoutVars>
      </dgm:prSet>
      <dgm:spPr/>
    </dgm:pt>
    <dgm:pt modelId="{E0BC11C8-6C63-4DE6-99C0-0142512DC13C}" type="pres">
      <dgm:prSet presAssocID="{05F9ED09-07BD-4828-B94D-26D6D526E37C}" presName="sibTrans" presStyleCnt="0"/>
      <dgm:spPr/>
    </dgm:pt>
    <dgm:pt modelId="{EA67B086-BCBE-478D-BCE3-A35A8AFFA91B}" type="pres">
      <dgm:prSet presAssocID="{391FB570-2B5A-4440-8563-E9CCE0DBE2C9}" presName="compNode" presStyleCnt="0"/>
      <dgm:spPr/>
    </dgm:pt>
    <dgm:pt modelId="{863C1A0C-9FFD-457F-A0F8-BCFE1A6283B5}" type="pres">
      <dgm:prSet presAssocID="{391FB570-2B5A-4440-8563-E9CCE0DBE2C9}" presName="bgRect" presStyleLbl="bgShp" presStyleIdx="4" presStyleCnt="5"/>
      <dgm:spPr/>
    </dgm:pt>
    <dgm:pt modelId="{3DD2EFFD-F355-4C98-93CA-5E510B44CC96}" type="pres">
      <dgm:prSet presAssocID="{391FB570-2B5A-4440-8563-E9CCE0DBE2C9}"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 modelId="{49FF70B7-57C7-420C-993E-2C974687B406}" type="pres">
      <dgm:prSet presAssocID="{391FB570-2B5A-4440-8563-E9CCE0DBE2C9}" presName="spaceRect" presStyleCnt="0"/>
      <dgm:spPr/>
    </dgm:pt>
    <dgm:pt modelId="{EF52F0F1-3CAF-42C8-977F-29AC4FC347F6}" type="pres">
      <dgm:prSet presAssocID="{391FB570-2B5A-4440-8563-E9CCE0DBE2C9}" presName="parTx" presStyleLbl="revTx" presStyleIdx="4" presStyleCnt="5">
        <dgm:presLayoutVars>
          <dgm:chMax val="0"/>
          <dgm:chPref val="0"/>
        </dgm:presLayoutVars>
      </dgm:prSet>
      <dgm:spPr/>
    </dgm:pt>
  </dgm:ptLst>
  <dgm:cxnLst>
    <dgm:cxn modelId="{034A0726-0F1A-47E9-B1A4-CA229BA46EAF}" srcId="{E756B7D9-EF50-4CCD-B971-6799674BAE1B}" destId="{0604AB0E-0329-4091-97C5-F838D71A1C20}" srcOrd="0" destOrd="0" parTransId="{98020EF7-463D-41AB-916B-4913DF60DBDC}" sibTransId="{32C73855-0EDC-4B9E-8E97-C24404E9E3ED}"/>
    <dgm:cxn modelId="{1FCCD766-E346-4015-A815-1A04E1D9D41F}" type="presOf" srcId="{391FB570-2B5A-4440-8563-E9CCE0DBE2C9}" destId="{EF52F0F1-3CAF-42C8-977F-29AC4FC347F6}" srcOrd="0" destOrd="0" presId="urn:microsoft.com/office/officeart/2018/2/layout/IconVerticalSolidList"/>
    <dgm:cxn modelId="{9CB39F50-7BCA-4FED-A7FC-297C3B730DCB}" srcId="{E756B7D9-EF50-4CCD-B971-6799674BAE1B}" destId="{0DCC8C9C-EE73-4C1E-9A51-C3D3044092BD}" srcOrd="2" destOrd="0" parTransId="{94D3E406-F503-45A1-B791-164A8154CAA4}" sibTransId="{F62DF04E-9EB4-4601-BAEF-6A3FD1AAABC7}"/>
    <dgm:cxn modelId="{1A252F52-ADF2-4618-A2C4-DCAB34047963}" type="presOf" srcId="{7BC1FD90-1E6F-4D30-9FAB-17C21CDA6AA5}" destId="{0EC1F429-02CB-471F-900F-1C7652CC89D6}" srcOrd="0" destOrd="0" presId="urn:microsoft.com/office/officeart/2018/2/layout/IconVerticalSolidList"/>
    <dgm:cxn modelId="{41903A55-12F3-407B-AEEC-1438D6D4BD7B}" srcId="{E756B7D9-EF50-4CCD-B971-6799674BAE1B}" destId="{7BC1FD90-1E6F-4D30-9FAB-17C21CDA6AA5}" srcOrd="1" destOrd="0" parTransId="{8A23D28A-4332-41C2-9CCB-EC66E4CFBB39}" sibTransId="{85B9961B-27EB-4B31-9E53-49EEA20CCB63}"/>
    <dgm:cxn modelId="{9A259B7C-39B9-4317-9C8C-280CB1B0E8D9}" type="presOf" srcId="{0604AB0E-0329-4091-97C5-F838D71A1C20}" destId="{D81A9031-03A8-4826-BA09-B077A81AAEC1}" srcOrd="0" destOrd="0" presId="urn:microsoft.com/office/officeart/2018/2/layout/IconVerticalSolidList"/>
    <dgm:cxn modelId="{B7C69E8E-1DEC-40C7-986A-E8392C068E5B}" type="presOf" srcId="{5B972CDB-8A64-4609-92CC-CAF396F45292}" destId="{DAC2AD48-F9BC-40C1-B7FA-13C893C1ED3A}" srcOrd="0" destOrd="0" presId="urn:microsoft.com/office/officeart/2018/2/layout/IconVerticalSolidList"/>
    <dgm:cxn modelId="{AA9E6897-AF86-499E-A90C-DE439DD9614A}" srcId="{E756B7D9-EF50-4CCD-B971-6799674BAE1B}" destId="{391FB570-2B5A-4440-8563-E9CCE0DBE2C9}" srcOrd="4" destOrd="0" parTransId="{529FC417-FB44-487E-9F99-11C4FACD9B9E}" sibTransId="{9B38B531-CB1B-41A7-8829-CCF43589FC33}"/>
    <dgm:cxn modelId="{AEBED399-2739-4494-9456-48559416212A}" srcId="{E756B7D9-EF50-4CCD-B971-6799674BAE1B}" destId="{5B972CDB-8A64-4609-92CC-CAF396F45292}" srcOrd="3" destOrd="0" parTransId="{F04D153C-F7CE-49F0-8630-3541B3CB7B12}" sibTransId="{05F9ED09-07BD-4828-B94D-26D6D526E37C}"/>
    <dgm:cxn modelId="{4F52A2B2-3077-47FB-9666-061925B706E6}" type="presOf" srcId="{0DCC8C9C-EE73-4C1E-9A51-C3D3044092BD}" destId="{0BAFD6F2-2D35-4C9B-8E01-2B400BB9067C}" srcOrd="0" destOrd="0" presId="urn:microsoft.com/office/officeart/2018/2/layout/IconVerticalSolidList"/>
    <dgm:cxn modelId="{BDB7FBB5-59D0-410C-AFB0-8E9F55C34FAB}" type="presOf" srcId="{E756B7D9-EF50-4CCD-B971-6799674BAE1B}" destId="{868ABB0B-4FAD-401B-BC2B-43748BE484F2}" srcOrd="0" destOrd="0" presId="urn:microsoft.com/office/officeart/2018/2/layout/IconVerticalSolidList"/>
    <dgm:cxn modelId="{D15A0DB8-003E-4136-893C-B58647333EC3}" type="presParOf" srcId="{868ABB0B-4FAD-401B-BC2B-43748BE484F2}" destId="{B0FB4BB8-4FEC-405A-9203-294251EE5FD4}" srcOrd="0" destOrd="0" presId="urn:microsoft.com/office/officeart/2018/2/layout/IconVerticalSolidList"/>
    <dgm:cxn modelId="{E9C716CA-9C7D-47B5-9418-80E238650A97}" type="presParOf" srcId="{B0FB4BB8-4FEC-405A-9203-294251EE5FD4}" destId="{7E9B84E8-AFF0-4535-AD14-779CAEFCAE3E}" srcOrd="0" destOrd="0" presId="urn:microsoft.com/office/officeart/2018/2/layout/IconVerticalSolidList"/>
    <dgm:cxn modelId="{CFAE5738-F136-4E19-A28F-57E18A301584}" type="presParOf" srcId="{B0FB4BB8-4FEC-405A-9203-294251EE5FD4}" destId="{60223349-C77A-4C83-965F-32CB9C3E12CD}" srcOrd="1" destOrd="0" presId="urn:microsoft.com/office/officeart/2018/2/layout/IconVerticalSolidList"/>
    <dgm:cxn modelId="{2E89A9B8-1301-41FC-AA3A-18C853909538}" type="presParOf" srcId="{B0FB4BB8-4FEC-405A-9203-294251EE5FD4}" destId="{28912F57-1BDA-464F-93A1-65D8D243E735}" srcOrd="2" destOrd="0" presId="urn:microsoft.com/office/officeart/2018/2/layout/IconVerticalSolidList"/>
    <dgm:cxn modelId="{EE2678AF-54E0-4B70-B008-C03A2F1DC1E7}" type="presParOf" srcId="{B0FB4BB8-4FEC-405A-9203-294251EE5FD4}" destId="{D81A9031-03A8-4826-BA09-B077A81AAEC1}" srcOrd="3" destOrd="0" presId="urn:microsoft.com/office/officeart/2018/2/layout/IconVerticalSolidList"/>
    <dgm:cxn modelId="{9D63EA50-57EC-4B5A-967E-789C38A3925B}" type="presParOf" srcId="{868ABB0B-4FAD-401B-BC2B-43748BE484F2}" destId="{FB668AC0-D8DF-4659-A3BA-D23457ACCDE8}" srcOrd="1" destOrd="0" presId="urn:microsoft.com/office/officeart/2018/2/layout/IconVerticalSolidList"/>
    <dgm:cxn modelId="{1F234A22-0CAA-44E5-A3C7-8621429EFBC0}" type="presParOf" srcId="{868ABB0B-4FAD-401B-BC2B-43748BE484F2}" destId="{67CDB481-C50B-4565-92C8-04AD9866AEB2}" srcOrd="2" destOrd="0" presId="urn:microsoft.com/office/officeart/2018/2/layout/IconVerticalSolidList"/>
    <dgm:cxn modelId="{C3838C9C-F5F7-4FF2-912B-EAEA5646AC15}" type="presParOf" srcId="{67CDB481-C50B-4565-92C8-04AD9866AEB2}" destId="{828D977C-9946-427A-AF23-2F174EC6D27C}" srcOrd="0" destOrd="0" presId="urn:microsoft.com/office/officeart/2018/2/layout/IconVerticalSolidList"/>
    <dgm:cxn modelId="{6D81F04B-4C8E-491B-8999-2D00A2D2530C}" type="presParOf" srcId="{67CDB481-C50B-4565-92C8-04AD9866AEB2}" destId="{EE0CA621-0AFA-47DA-9942-8A323AFF4D35}" srcOrd="1" destOrd="0" presId="urn:microsoft.com/office/officeart/2018/2/layout/IconVerticalSolidList"/>
    <dgm:cxn modelId="{FE23E367-FABB-47E5-B21B-4DE94C079F2E}" type="presParOf" srcId="{67CDB481-C50B-4565-92C8-04AD9866AEB2}" destId="{995CCAB9-EF09-4964-A909-818BC4A4C2CE}" srcOrd="2" destOrd="0" presId="urn:microsoft.com/office/officeart/2018/2/layout/IconVerticalSolidList"/>
    <dgm:cxn modelId="{70C2CA88-FC22-4634-A8FA-54DA7E6FE7AD}" type="presParOf" srcId="{67CDB481-C50B-4565-92C8-04AD9866AEB2}" destId="{0EC1F429-02CB-471F-900F-1C7652CC89D6}" srcOrd="3" destOrd="0" presId="urn:microsoft.com/office/officeart/2018/2/layout/IconVerticalSolidList"/>
    <dgm:cxn modelId="{1FAB8516-DEFF-41D6-BBD3-FF0171EE9CCB}" type="presParOf" srcId="{868ABB0B-4FAD-401B-BC2B-43748BE484F2}" destId="{591D57C9-6559-4903-9B82-2BF58D9B8757}" srcOrd="3" destOrd="0" presId="urn:microsoft.com/office/officeart/2018/2/layout/IconVerticalSolidList"/>
    <dgm:cxn modelId="{1638C424-6763-4606-A1CE-3A0A8CA39377}" type="presParOf" srcId="{868ABB0B-4FAD-401B-BC2B-43748BE484F2}" destId="{56FD23E8-AFB5-463A-9B1C-3A4C99993D46}" srcOrd="4" destOrd="0" presId="urn:microsoft.com/office/officeart/2018/2/layout/IconVerticalSolidList"/>
    <dgm:cxn modelId="{E52E8286-EEC9-4424-98A6-D8960FF79BD7}" type="presParOf" srcId="{56FD23E8-AFB5-463A-9B1C-3A4C99993D46}" destId="{70F8A6D5-F069-4216-99E2-1DBBAA21719F}" srcOrd="0" destOrd="0" presId="urn:microsoft.com/office/officeart/2018/2/layout/IconVerticalSolidList"/>
    <dgm:cxn modelId="{0FB59B40-3F5D-4C64-91A6-55ADBA68B497}" type="presParOf" srcId="{56FD23E8-AFB5-463A-9B1C-3A4C99993D46}" destId="{086DFE9F-D25A-435B-AFAB-F284FC3687C3}" srcOrd="1" destOrd="0" presId="urn:microsoft.com/office/officeart/2018/2/layout/IconVerticalSolidList"/>
    <dgm:cxn modelId="{7DC456D9-B4E9-40DA-86D5-BDFDBDDF8166}" type="presParOf" srcId="{56FD23E8-AFB5-463A-9B1C-3A4C99993D46}" destId="{CCD2EA64-C8C5-43D7-A4FB-D773B8FA6986}" srcOrd="2" destOrd="0" presId="urn:microsoft.com/office/officeart/2018/2/layout/IconVerticalSolidList"/>
    <dgm:cxn modelId="{3A262398-059D-4BF2-9242-AB1BD5DE05CB}" type="presParOf" srcId="{56FD23E8-AFB5-463A-9B1C-3A4C99993D46}" destId="{0BAFD6F2-2D35-4C9B-8E01-2B400BB9067C}" srcOrd="3" destOrd="0" presId="urn:microsoft.com/office/officeart/2018/2/layout/IconVerticalSolidList"/>
    <dgm:cxn modelId="{8DFCAA76-0266-4D37-A98B-735A7D680B4A}" type="presParOf" srcId="{868ABB0B-4FAD-401B-BC2B-43748BE484F2}" destId="{7EB8FED2-119C-4ECD-A1C5-4B58C38BAFDD}" srcOrd="5" destOrd="0" presId="urn:microsoft.com/office/officeart/2018/2/layout/IconVerticalSolidList"/>
    <dgm:cxn modelId="{3AED3CCF-4B65-4C66-9DED-BB0ADEC35BC5}" type="presParOf" srcId="{868ABB0B-4FAD-401B-BC2B-43748BE484F2}" destId="{E6058A59-3E98-4CFD-9199-77B104C97E3E}" srcOrd="6" destOrd="0" presId="urn:microsoft.com/office/officeart/2018/2/layout/IconVerticalSolidList"/>
    <dgm:cxn modelId="{D6FDC6A7-A0EA-4622-85EF-6158DBE637AF}" type="presParOf" srcId="{E6058A59-3E98-4CFD-9199-77B104C97E3E}" destId="{7793DB74-CB98-4A10-835B-551934587480}" srcOrd="0" destOrd="0" presId="urn:microsoft.com/office/officeart/2018/2/layout/IconVerticalSolidList"/>
    <dgm:cxn modelId="{BF7ADCC8-D741-494A-9148-D3D4E845CB50}" type="presParOf" srcId="{E6058A59-3E98-4CFD-9199-77B104C97E3E}" destId="{34C284A8-55B1-41CF-A98F-841E43D124FC}" srcOrd="1" destOrd="0" presId="urn:microsoft.com/office/officeart/2018/2/layout/IconVerticalSolidList"/>
    <dgm:cxn modelId="{FEFFDED6-4F26-4B11-9F4F-673AC2684A48}" type="presParOf" srcId="{E6058A59-3E98-4CFD-9199-77B104C97E3E}" destId="{7DE8D4E2-4F6E-4211-B110-FB690EC3E3D1}" srcOrd="2" destOrd="0" presId="urn:microsoft.com/office/officeart/2018/2/layout/IconVerticalSolidList"/>
    <dgm:cxn modelId="{05775525-B45F-4647-91E9-E5603F65B931}" type="presParOf" srcId="{E6058A59-3E98-4CFD-9199-77B104C97E3E}" destId="{DAC2AD48-F9BC-40C1-B7FA-13C893C1ED3A}" srcOrd="3" destOrd="0" presId="urn:microsoft.com/office/officeart/2018/2/layout/IconVerticalSolidList"/>
    <dgm:cxn modelId="{51FB25FF-88E9-416C-B0B7-829E30643F97}" type="presParOf" srcId="{868ABB0B-4FAD-401B-BC2B-43748BE484F2}" destId="{E0BC11C8-6C63-4DE6-99C0-0142512DC13C}" srcOrd="7" destOrd="0" presId="urn:microsoft.com/office/officeart/2018/2/layout/IconVerticalSolidList"/>
    <dgm:cxn modelId="{DFDD6237-B528-441C-ADB4-A11E45F4CF9B}" type="presParOf" srcId="{868ABB0B-4FAD-401B-BC2B-43748BE484F2}" destId="{EA67B086-BCBE-478D-BCE3-A35A8AFFA91B}" srcOrd="8" destOrd="0" presId="urn:microsoft.com/office/officeart/2018/2/layout/IconVerticalSolidList"/>
    <dgm:cxn modelId="{2DD7EFA6-54F9-485D-A136-B3BA2E35A4CC}" type="presParOf" srcId="{EA67B086-BCBE-478D-BCE3-A35A8AFFA91B}" destId="{863C1A0C-9FFD-457F-A0F8-BCFE1A6283B5}" srcOrd="0" destOrd="0" presId="urn:microsoft.com/office/officeart/2018/2/layout/IconVerticalSolidList"/>
    <dgm:cxn modelId="{F3668D07-4420-4A9C-B18B-0651009FF92A}" type="presParOf" srcId="{EA67B086-BCBE-478D-BCE3-A35A8AFFA91B}" destId="{3DD2EFFD-F355-4C98-93CA-5E510B44CC96}" srcOrd="1" destOrd="0" presId="urn:microsoft.com/office/officeart/2018/2/layout/IconVerticalSolidList"/>
    <dgm:cxn modelId="{DC71D6AC-B326-4FF0-8BF7-EC6D38EB871E}" type="presParOf" srcId="{EA67B086-BCBE-478D-BCE3-A35A8AFFA91B}" destId="{49FF70B7-57C7-420C-993E-2C974687B406}" srcOrd="2" destOrd="0" presId="urn:microsoft.com/office/officeart/2018/2/layout/IconVerticalSolidList"/>
    <dgm:cxn modelId="{75B6FE25-3211-4455-AE5F-FEF1EA8362C9}" type="presParOf" srcId="{EA67B086-BCBE-478D-BCE3-A35A8AFFA91B}" destId="{EF52F0F1-3CAF-42C8-977F-29AC4FC347F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56B7D9-EF50-4CCD-B971-6799674BAE1B}"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3BA7811F-0F3C-4ED5-BEDF-387920762827}">
      <dgm:prSet/>
      <dgm:spPr/>
      <dgm:t>
        <a:bodyPr/>
        <a:lstStyle/>
        <a:p>
          <a:pPr>
            <a:lnSpc>
              <a:spcPct val="100000"/>
            </a:lnSpc>
          </a:pPr>
          <a:r>
            <a:rPr lang="en-US" b="1" dirty="0"/>
            <a:t>Current Flow</a:t>
          </a:r>
          <a:endParaRPr lang="en-IN" b="1" dirty="0"/>
        </a:p>
      </dgm:t>
    </dgm:pt>
    <dgm:pt modelId="{8216F509-32A6-4BF5-92C9-F04CEBA7B5E8}" type="parTrans" cxnId="{11A70A39-F057-48AF-BC90-4EA2187C243E}">
      <dgm:prSet/>
      <dgm:spPr/>
      <dgm:t>
        <a:bodyPr/>
        <a:lstStyle/>
        <a:p>
          <a:endParaRPr lang="en-IN"/>
        </a:p>
      </dgm:t>
    </dgm:pt>
    <dgm:pt modelId="{E866CB1A-7A39-45B1-B65D-292AFBB9E74D}" type="sibTrans" cxnId="{11A70A39-F057-48AF-BC90-4EA2187C243E}">
      <dgm:prSet/>
      <dgm:spPr/>
      <dgm:t>
        <a:bodyPr/>
        <a:lstStyle/>
        <a:p>
          <a:endParaRPr lang="en-IN"/>
        </a:p>
      </dgm:t>
    </dgm:pt>
    <dgm:pt modelId="{868ABB0B-4FAD-401B-BC2B-43748BE484F2}" type="pres">
      <dgm:prSet presAssocID="{E756B7D9-EF50-4CCD-B971-6799674BAE1B}" presName="root" presStyleCnt="0">
        <dgm:presLayoutVars>
          <dgm:dir/>
          <dgm:resizeHandles val="exact"/>
        </dgm:presLayoutVars>
      </dgm:prSet>
      <dgm:spPr/>
    </dgm:pt>
    <dgm:pt modelId="{1CC0085E-54C3-4AA1-B718-3ED267D05982}" type="pres">
      <dgm:prSet presAssocID="{3BA7811F-0F3C-4ED5-BEDF-387920762827}" presName="compNode" presStyleCnt="0"/>
      <dgm:spPr/>
    </dgm:pt>
    <dgm:pt modelId="{89D2C867-40BC-4741-97D1-77EFA17E7B7B}" type="pres">
      <dgm:prSet presAssocID="{3BA7811F-0F3C-4ED5-BEDF-387920762827}" presName="bgRect" presStyleLbl="bgShp" presStyleIdx="0" presStyleCnt="1"/>
      <dgm:spPr/>
    </dgm:pt>
    <dgm:pt modelId="{F124D6AA-416D-43F7-9B40-7310C61A68D8}" type="pres">
      <dgm:prSet presAssocID="{3BA7811F-0F3C-4ED5-BEDF-387920762827}"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circle with solid fill"/>
        </a:ext>
      </dgm:extLst>
    </dgm:pt>
    <dgm:pt modelId="{E035925F-6027-4FC1-890F-A76CC7509857}" type="pres">
      <dgm:prSet presAssocID="{3BA7811F-0F3C-4ED5-BEDF-387920762827}" presName="spaceRect" presStyleCnt="0"/>
      <dgm:spPr/>
    </dgm:pt>
    <dgm:pt modelId="{EEF93BAC-5415-4AF2-848D-A9E118ED1E6C}" type="pres">
      <dgm:prSet presAssocID="{3BA7811F-0F3C-4ED5-BEDF-387920762827}" presName="parTx" presStyleLbl="revTx" presStyleIdx="0" presStyleCnt="1">
        <dgm:presLayoutVars>
          <dgm:chMax val="0"/>
          <dgm:chPref val="0"/>
        </dgm:presLayoutVars>
      </dgm:prSet>
      <dgm:spPr/>
    </dgm:pt>
  </dgm:ptLst>
  <dgm:cxnLst>
    <dgm:cxn modelId="{11A70A39-F057-48AF-BC90-4EA2187C243E}" srcId="{E756B7D9-EF50-4CCD-B971-6799674BAE1B}" destId="{3BA7811F-0F3C-4ED5-BEDF-387920762827}" srcOrd="0" destOrd="0" parTransId="{8216F509-32A6-4BF5-92C9-F04CEBA7B5E8}" sibTransId="{E866CB1A-7A39-45B1-B65D-292AFBB9E74D}"/>
    <dgm:cxn modelId="{04F7B960-7033-4FF9-B744-86FB38929435}" type="presOf" srcId="{3BA7811F-0F3C-4ED5-BEDF-387920762827}" destId="{EEF93BAC-5415-4AF2-848D-A9E118ED1E6C}" srcOrd="0" destOrd="0" presId="urn:microsoft.com/office/officeart/2018/2/layout/IconVerticalSolidList"/>
    <dgm:cxn modelId="{BDB7FBB5-59D0-410C-AFB0-8E9F55C34FAB}" type="presOf" srcId="{E756B7D9-EF50-4CCD-B971-6799674BAE1B}" destId="{868ABB0B-4FAD-401B-BC2B-43748BE484F2}" srcOrd="0" destOrd="0" presId="urn:microsoft.com/office/officeart/2018/2/layout/IconVerticalSolidList"/>
    <dgm:cxn modelId="{285A759E-39AA-4CED-A22B-8EE0936B25E3}" type="presParOf" srcId="{868ABB0B-4FAD-401B-BC2B-43748BE484F2}" destId="{1CC0085E-54C3-4AA1-B718-3ED267D05982}" srcOrd="0" destOrd="0" presId="urn:microsoft.com/office/officeart/2018/2/layout/IconVerticalSolidList"/>
    <dgm:cxn modelId="{F57DD998-4151-453B-9BA9-48E0CFC82104}" type="presParOf" srcId="{1CC0085E-54C3-4AA1-B718-3ED267D05982}" destId="{89D2C867-40BC-4741-97D1-77EFA17E7B7B}" srcOrd="0" destOrd="0" presId="urn:microsoft.com/office/officeart/2018/2/layout/IconVerticalSolidList"/>
    <dgm:cxn modelId="{713C806A-2B91-4FE3-9798-948C4DE36B05}" type="presParOf" srcId="{1CC0085E-54C3-4AA1-B718-3ED267D05982}" destId="{F124D6AA-416D-43F7-9B40-7310C61A68D8}" srcOrd="1" destOrd="0" presId="urn:microsoft.com/office/officeart/2018/2/layout/IconVerticalSolidList"/>
    <dgm:cxn modelId="{84170549-08A5-4ED8-AB63-6B6BC2CE7246}" type="presParOf" srcId="{1CC0085E-54C3-4AA1-B718-3ED267D05982}" destId="{E035925F-6027-4FC1-890F-A76CC7509857}" srcOrd="2" destOrd="0" presId="urn:microsoft.com/office/officeart/2018/2/layout/IconVerticalSolidList"/>
    <dgm:cxn modelId="{1DC32C93-FB34-4749-BAB7-96E7586371B4}" type="presParOf" srcId="{1CC0085E-54C3-4AA1-B718-3ED267D05982}" destId="{EEF93BAC-5415-4AF2-848D-A9E118ED1E6C}" srcOrd="3" destOrd="0" presId="urn:microsoft.com/office/officeart/2018/2/layout/IconVerticalSoli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E3C29B-AE90-46C8-9E56-6A2F0DA858D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CB3F2C1-ADC4-4B15-8D95-DEFF15324F99}">
      <dgm:prSet/>
      <dgm:spPr/>
      <dgm:t>
        <a:bodyPr/>
        <a:lstStyle/>
        <a:p>
          <a:r>
            <a:rPr lang="en-US"/>
            <a:t>Prayesh Godhani</a:t>
          </a:r>
        </a:p>
      </dgm:t>
    </dgm:pt>
    <dgm:pt modelId="{E76EA84C-64EE-498C-B8A3-066282A125A3}" type="parTrans" cxnId="{75D29C12-7883-4149-8C5C-21F76B734B34}">
      <dgm:prSet/>
      <dgm:spPr/>
      <dgm:t>
        <a:bodyPr/>
        <a:lstStyle/>
        <a:p>
          <a:endParaRPr lang="en-US"/>
        </a:p>
      </dgm:t>
    </dgm:pt>
    <dgm:pt modelId="{6EA888C5-7E2D-493A-9C40-83987C83BB0F}" type="sibTrans" cxnId="{75D29C12-7883-4149-8C5C-21F76B734B34}">
      <dgm:prSet/>
      <dgm:spPr/>
      <dgm:t>
        <a:bodyPr/>
        <a:lstStyle/>
        <a:p>
          <a:endParaRPr lang="en-US"/>
        </a:p>
      </dgm:t>
    </dgm:pt>
    <dgm:pt modelId="{D7CDFCF6-E012-4614-AC30-EF6D4C0D1C4F}">
      <dgm:prSet/>
      <dgm:spPr/>
      <dgm:t>
        <a:bodyPr/>
        <a:lstStyle/>
        <a:p>
          <a:r>
            <a:rPr lang="en-US">
              <a:hlinkClick xmlns:r="http://schemas.openxmlformats.org/officeDocument/2006/relationships" r:id="rId1"/>
            </a:rPr>
            <a:t>prayeshgodhani04@gmail.com</a:t>
          </a:r>
          <a:endParaRPr lang="en-US"/>
        </a:p>
      </dgm:t>
    </dgm:pt>
    <dgm:pt modelId="{FC5306C7-6FC7-4DF0-9728-4357852C5CBE}" type="parTrans" cxnId="{DB9D95C3-776E-4D4A-B548-3487F39B9F3D}">
      <dgm:prSet/>
      <dgm:spPr/>
      <dgm:t>
        <a:bodyPr/>
        <a:lstStyle/>
        <a:p>
          <a:endParaRPr lang="en-US"/>
        </a:p>
      </dgm:t>
    </dgm:pt>
    <dgm:pt modelId="{4B4512BD-19D7-4590-B92A-CCD67121CC3B}" type="sibTrans" cxnId="{DB9D95C3-776E-4D4A-B548-3487F39B9F3D}">
      <dgm:prSet/>
      <dgm:spPr/>
      <dgm:t>
        <a:bodyPr/>
        <a:lstStyle/>
        <a:p>
          <a:endParaRPr lang="en-US"/>
        </a:p>
      </dgm:t>
    </dgm:pt>
    <dgm:pt modelId="{F0134988-E22E-4CF0-98AA-A0584DA09975}">
      <dgm:prSet/>
      <dgm:spPr/>
      <dgm:t>
        <a:bodyPr/>
        <a:lstStyle/>
        <a:p>
          <a:r>
            <a:rPr lang="en-US" dirty="0"/>
            <a:t>https://github.com/Prayesh13</a:t>
          </a:r>
        </a:p>
      </dgm:t>
    </dgm:pt>
    <dgm:pt modelId="{8DF6C499-EC10-43BE-8341-40D996D2C0E2}" type="parTrans" cxnId="{B937CEC7-72F2-43A2-9724-730C305242DC}">
      <dgm:prSet/>
      <dgm:spPr/>
      <dgm:t>
        <a:bodyPr/>
        <a:lstStyle/>
        <a:p>
          <a:endParaRPr lang="en-US"/>
        </a:p>
      </dgm:t>
    </dgm:pt>
    <dgm:pt modelId="{F1ACCE2D-0EF8-47F4-BB75-AF558B94B407}" type="sibTrans" cxnId="{B937CEC7-72F2-43A2-9724-730C305242DC}">
      <dgm:prSet/>
      <dgm:spPr/>
      <dgm:t>
        <a:bodyPr/>
        <a:lstStyle/>
        <a:p>
          <a:endParaRPr lang="en-US"/>
        </a:p>
      </dgm:t>
    </dgm:pt>
    <dgm:pt modelId="{EEFDDA80-370B-4AC1-9E57-A78617CEB18B}" type="pres">
      <dgm:prSet presAssocID="{FBE3C29B-AE90-46C8-9E56-6A2F0DA858D4}" presName="root" presStyleCnt="0">
        <dgm:presLayoutVars>
          <dgm:dir/>
          <dgm:resizeHandles val="exact"/>
        </dgm:presLayoutVars>
      </dgm:prSet>
      <dgm:spPr/>
    </dgm:pt>
    <dgm:pt modelId="{83E34B9C-E396-49D4-A1AD-1C406C4922C8}" type="pres">
      <dgm:prSet presAssocID="{4CB3F2C1-ADC4-4B15-8D95-DEFF15324F99}" presName="compNode" presStyleCnt="0"/>
      <dgm:spPr/>
    </dgm:pt>
    <dgm:pt modelId="{C4C6F7E2-B64E-442F-A955-1E0B6692D6E7}" type="pres">
      <dgm:prSet presAssocID="{4CB3F2C1-ADC4-4B15-8D95-DEFF15324F99}" presName="bgRect" presStyleLbl="bgShp" presStyleIdx="0" presStyleCnt="3"/>
      <dgm:spPr/>
    </dgm:pt>
    <dgm:pt modelId="{54E753D8-9026-4E4A-B8A9-5CC2364277CC}" type="pres">
      <dgm:prSet presAssocID="{4CB3F2C1-ADC4-4B15-8D95-DEFF15324F9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heckmark"/>
        </a:ext>
      </dgm:extLst>
    </dgm:pt>
    <dgm:pt modelId="{3AAF226F-7CCC-4760-BE57-A923DC7813FC}" type="pres">
      <dgm:prSet presAssocID="{4CB3F2C1-ADC4-4B15-8D95-DEFF15324F99}" presName="spaceRect" presStyleCnt="0"/>
      <dgm:spPr/>
    </dgm:pt>
    <dgm:pt modelId="{588F0310-B62F-4F7F-901C-28BC4F586F20}" type="pres">
      <dgm:prSet presAssocID="{4CB3F2C1-ADC4-4B15-8D95-DEFF15324F99}" presName="parTx" presStyleLbl="revTx" presStyleIdx="0" presStyleCnt="3">
        <dgm:presLayoutVars>
          <dgm:chMax val="0"/>
          <dgm:chPref val="0"/>
        </dgm:presLayoutVars>
      </dgm:prSet>
      <dgm:spPr/>
    </dgm:pt>
    <dgm:pt modelId="{9D972A2C-4D87-4AE7-A615-9376D811A42A}" type="pres">
      <dgm:prSet presAssocID="{6EA888C5-7E2D-493A-9C40-83987C83BB0F}" presName="sibTrans" presStyleCnt="0"/>
      <dgm:spPr/>
    </dgm:pt>
    <dgm:pt modelId="{5E1AAA9B-B6A0-47C6-B9FE-72CF4428E589}" type="pres">
      <dgm:prSet presAssocID="{D7CDFCF6-E012-4614-AC30-EF6D4C0D1C4F}" presName="compNode" presStyleCnt="0"/>
      <dgm:spPr/>
    </dgm:pt>
    <dgm:pt modelId="{203A0004-5584-4FFD-854C-CB3891833C55}" type="pres">
      <dgm:prSet presAssocID="{D7CDFCF6-E012-4614-AC30-EF6D4C0D1C4F}" presName="bgRect" presStyleLbl="bgShp" presStyleIdx="1" presStyleCnt="3"/>
      <dgm:spPr/>
    </dgm:pt>
    <dgm:pt modelId="{C62A1ABA-7D42-4F11-A59E-D121C39D7E64}" type="pres">
      <dgm:prSet presAssocID="{D7CDFCF6-E012-4614-AC30-EF6D4C0D1C4F}"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DD0DF013-C264-4608-8A55-82FE7CD1C301}" type="pres">
      <dgm:prSet presAssocID="{D7CDFCF6-E012-4614-AC30-EF6D4C0D1C4F}" presName="spaceRect" presStyleCnt="0"/>
      <dgm:spPr/>
    </dgm:pt>
    <dgm:pt modelId="{7339D65B-0286-4930-874D-7201944934FE}" type="pres">
      <dgm:prSet presAssocID="{D7CDFCF6-E012-4614-AC30-EF6D4C0D1C4F}" presName="parTx" presStyleLbl="revTx" presStyleIdx="1" presStyleCnt="3">
        <dgm:presLayoutVars>
          <dgm:chMax val="0"/>
          <dgm:chPref val="0"/>
        </dgm:presLayoutVars>
      </dgm:prSet>
      <dgm:spPr/>
    </dgm:pt>
    <dgm:pt modelId="{85ED75B1-0171-4CE6-B527-F9F83622AAAE}" type="pres">
      <dgm:prSet presAssocID="{4B4512BD-19D7-4590-B92A-CCD67121CC3B}" presName="sibTrans" presStyleCnt="0"/>
      <dgm:spPr/>
    </dgm:pt>
    <dgm:pt modelId="{82B8A97D-2557-4900-B82B-0A11C0724A8C}" type="pres">
      <dgm:prSet presAssocID="{F0134988-E22E-4CF0-98AA-A0584DA09975}" presName="compNode" presStyleCnt="0"/>
      <dgm:spPr/>
    </dgm:pt>
    <dgm:pt modelId="{51A7B441-7710-41F8-AA73-0CF4273B22E0}" type="pres">
      <dgm:prSet presAssocID="{F0134988-E22E-4CF0-98AA-A0584DA09975}" presName="bgRect" presStyleLbl="bgShp" presStyleIdx="2" presStyleCnt="3"/>
      <dgm:spPr/>
    </dgm:pt>
    <dgm:pt modelId="{1B963E11-AC6A-435D-AEBB-DD4B91A0FF1A}" type="pres">
      <dgm:prSet presAssocID="{F0134988-E22E-4CF0-98AA-A0584DA0997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arth Globe Americas"/>
        </a:ext>
      </dgm:extLst>
    </dgm:pt>
    <dgm:pt modelId="{4F75F481-D5F5-4528-B509-AFE4FA04069E}" type="pres">
      <dgm:prSet presAssocID="{F0134988-E22E-4CF0-98AA-A0584DA09975}" presName="spaceRect" presStyleCnt="0"/>
      <dgm:spPr/>
    </dgm:pt>
    <dgm:pt modelId="{4B658812-1404-44A3-8A39-FA38447A8EF5}" type="pres">
      <dgm:prSet presAssocID="{F0134988-E22E-4CF0-98AA-A0584DA09975}" presName="parTx" presStyleLbl="revTx" presStyleIdx="2" presStyleCnt="3">
        <dgm:presLayoutVars>
          <dgm:chMax val="0"/>
          <dgm:chPref val="0"/>
        </dgm:presLayoutVars>
      </dgm:prSet>
      <dgm:spPr/>
    </dgm:pt>
  </dgm:ptLst>
  <dgm:cxnLst>
    <dgm:cxn modelId="{75D29C12-7883-4149-8C5C-21F76B734B34}" srcId="{FBE3C29B-AE90-46C8-9E56-6A2F0DA858D4}" destId="{4CB3F2C1-ADC4-4B15-8D95-DEFF15324F99}" srcOrd="0" destOrd="0" parTransId="{E76EA84C-64EE-498C-B8A3-066282A125A3}" sibTransId="{6EA888C5-7E2D-493A-9C40-83987C83BB0F}"/>
    <dgm:cxn modelId="{6F747E31-AA97-4642-B126-D0FCD5EC4654}" type="presOf" srcId="{D7CDFCF6-E012-4614-AC30-EF6D4C0D1C4F}" destId="{7339D65B-0286-4930-874D-7201944934FE}" srcOrd="0" destOrd="0" presId="urn:microsoft.com/office/officeart/2018/2/layout/IconVerticalSolidList"/>
    <dgm:cxn modelId="{EDFFA171-022A-4BCF-A14B-FC83EF2DC0A9}" type="presOf" srcId="{FBE3C29B-AE90-46C8-9E56-6A2F0DA858D4}" destId="{EEFDDA80-370B-4AC1-9E57-A78617CEB18B}" srcOrd="0" destOrd="0" presId="urn:microsoft.com/office/officeart/2018/2/layout/IconVerticalSolidList"/>
    <dgm:cxn modelId="{782849B4-A115-42DB-80BD-25858AE858EC}" type="presOf" srcId="{F0134988-E22E-4CF0-98AA-A0584DA09975}" destId="{4B658812-1404-44A3-8A39-FA38447A8EF5}" srcOrd="0" destOrd="0" presId="urn:microsoft.com/office/officeart/2018/2/layout/IconVerticalSolidList"/>
    <dgm:cxn modelId="{DB9D95C3-776E-4D4A-B548-3487F39B9F3D}" srcId="{FBE3C29B-AE90-46C8-9E56-6A2F0DA858D4}" destId="{D7CDFCF6-E012-4614-AC30-EF6D4C0D1C4F}" srcOrd="1" destOrd="0" parTransId="{FC5306C7-6FC7-4DF0-9728-4357852C5CBE}" sibTransId="{4B4512BD-19D7-4590-B92A-CCD67121CC3B}"/>
    <dgm:cxn modelId="{B937CEC7-72F2-43A2-9724-730C305242DC}" srcId="{FBE3C29B-AE90-46C8-9E56-6A2F0DA858D4}" destId="{F0134988-E22E-4CF0-98AA-A0584DA09975}" srcOrd="2" destOrd="0" parTransId="{8DF6C499-EC10-43BE-8341-40D996D2C0E2}" sibTransId="{F1ACCE2D-0EF8-47F4-BB75-AF558B94B407}"/>
    <dgm:cxn modelId="{E00D69EB-103C-4FB0-AD94-D45705D98539}" type="presOf" srcId="{4CB3F2C1-ADC4-4B15-8D95-DEFF15324F99}" destId="{588F0310-B62F-4F7F-901C-28BC4F586F20}" srcOrd="0" destOrd="0" presId="urn:microsoft.com/office/officeart/2018/2/layout/IconVerticalSolidList"/>
    <dgm:cxn modelId="{E422D41C-0D50-4CA6-8BF8-0DAFA2455CCD}" type="presParOf" srcId="{EEFDDA80-370B-4AC1-9E57-A78617CEB18B}" destId="{83E34B9C-E396-49D4-A1AD-1C406C4922C8}" srcOrd="0" destOrd="0" presId="urn:microsoft.com/office/officeart/2018/2/layout/IconVerticalSolidList"/>
    <dgm:cxn modelId="{3373C6E3-A238-4413-A6E6-1B23B68232C5}" type="presParOf" srcId="{83E34B9C-E396-49D4-A1AD-1C406C4922C8}" destId="{C4C6F7E2-B64E-442F-A955-1E0B6692D6E7}" srcOrd="0" destOrd="0" presId="urn:microsoft.com/office/officeart/2018/2/layout/IconVerticalSolidList"/>
    <dgm:cxn modelId="{AF7272F5-555F-49C5-BA24-EB5171880422}" type="presParOf" srcId="{83E34B9C-E396-49D4-A1AD-1C406C4922C8}" destId="{54E753D8-9026-4E4A-B8A9-5CC2364277CC}" srcOrd="1" destOrd="0" presId="urn:microsoft.com/office/officeart/2018/2/layout/IconVerticalSolidList"/>
    <dgm:cxn modelId="{5EFCF01A-A54E-4574-8ACA-4A8C6C280D5D}" type="presParOf" srcId="{83E34B9C-E396-49D4-A1AD-1C406C4922C8}" destId="{3AAF226F-7CCC-4760-BE57-A923DC7813FC}" srcOrd="2" destOrd="0" presId="urn:microsoft.com/office/officeart/2018/2/layout/IconVerticalSolidList"/>
    <dgm:cxn modelId="{CDC0A742-6D30-4E61-B7EF-1E351FFC0F40}" type="presParOf" srcId="{83E34B9C-E396-49D4-A1AD-1C406C4922C8}" destId="{588F0310-B62F-4F7F-901C-28BC4F586F20}" srcOrd="3" destOrd="0" presId="urn:microsoft.com/office/officeart/2018/2/layout/IconVerticalSolidList"/>
    <dgm:cxn modelId="{8E975327-88B9-4907-961E-D3546F17AEB3}" type="presParOf" srcId="{EEFDDA80-370B-4AC1-9E57-A78617CEB18B}" destId="{9D972A2C-4D87-4AE7-A615-9376D811A42A}" srcOrd="1" destOrd="0" presId="urn:microsoft.com/office/officeart/2018/2/layout/IconVerticalSolidList"/>
    <dgm:cxn modelId="{3DBA3805-308C-4134-B037-723E21AF74FC}" type="presParOf" srcId="{EEFDDA80-370B-4AC1-9E57-A78617CEB18B}" destId="{5E1AAA9B-B6A0-47C6-B9FE-72CF4428E589}" srcOrd="2" destOrd="0" presId="urn:microsoft.com/office/officeart/2018/2/layout/IconVerticalSolidList"/>
    <dgm:cxn modelId="{F3046AD0-DE65-494A-9E07-553F69EEF7F8}" type="presParOf" srcId="{5E1AAA9B-B6A0-47C6-B9FE-72CF4428E589}" destId="{203A0004-5584-4FFD-854C-CB3891833C55}" srcOrd="0" destOrd="0" presId="urn:microsoft.com/office/officeart/2018/2/layout/IconVerticalSolidList"/>
    <dgm:cxn modelId="{E0BCB370-9F6C-4B0C-8C02-D184CE792D3C}" type="presParOf" srcId="{5E1AAA9B-B6A0-47C6-B9FE-72CF4428E589}" destId="{C62A1ABA-7D42-4F11-A59E-D121C39D7E64}" srcOrd="1" destOrd="0" presId="urn:microsoft.com/office/officeart/2018/2/layout/IconVerticalSolidList"/>
    <dgm:cxn modelId="{D08E33B9-4F92-4967-A962-91ABF2545B93}" type="presParOf" srcId="{5E1AAA9B-B6A0-47C6-B9FE-72CF4428E589}" destId="{DD0DF013-C264-4608-8A55-82FE7CD1C301}" srcOrd="2" destOrd="0" presId="urn:microsoft.com/office/officeart/2018/2/layout/IconVerticalSolidList"/>
    <dgm:cxn modelId="{03D59EA2-D408-43BE-83C0-48D42F777FEF}" type="presParOf" srcId="{5E1AAA9B-B6A0-47C6-B9FE-72CF4428E589}" destId="{7339D65B-0286-4930-874D-7201944934FE}" srcOrd="3" destOrd="0" presId="urn:microsoft.com/office/officeart/2018/2/layout/IconVerticalSolidList"/>
    <dgm:cxn modelId="{EC2F43BB-3B1E-473C-A105-73365F2071F6}" type="presParOf" srcId="{EEFDDA80-370B-4AC1-9E57-A78617CEB18B}" destId="{85ED75B1-0171-4CE6-B527-F9F83622AAAE}" srcOrd="3" destOrd="0" presId="urn:microsoft.com/office/officeart/2018/2/layout/IconVerticalSolidList"/>
    <dgm:cxn modelId="{032D5FBC-8606-487E-92D1-9C81645B0B61}" type="presParOf" srcId="{EEFDDA80-370B-4AC1-9E57-A78617CEB18B}" destId="{82B8A97D-2557-4900-B82B-0A11C0724A8C}" srcOrd="4" destOrd="0" presId="urn:microsoft.com/office/officeart/2018/2/layout/IconVerticalSolidList"/>
    <dgm:cxn modelId="{31394FC2-E7C9-4A28-B5DF-BC340E2ABB51}" type="presParOf" srcId="{82B8A97D-2557-4900-B82B-0A11C0724A8C}" destId="{51A7B441-7710-41F8-AA73-0CF4273B22E0}" srcOrd="0" destOrd="0" presId="urn:microsoft.com/office/officeart/2018/2/layout/IconVerticalSolidList"/>
    <dgm:cxn modelId="{262D47A8-5D31-4C32-A988-77ABD67F0055}" type="presParOf" srcId="{82B8A97D-2557-4900-B82B-0A11C0724A8C}" destId="{1B963E11-AC6A-435D-AEBB-DD4B91A0FF1A}" srcOrd="1" destOrd="0" presId="urn:microsoft.com/office/officeart/2018/2/layout/IconVerticalSolidList"/>
    <dgm:cxn modelId="{19577656-53D2-4B38-88A5-CEAEA1ADDAF8}" type="presParOf" srcId="{82B8A97D-2557-4900-B82B-0A11C0724A8C}" destId="{4F75F481-D5F5-4528-B509-AFE4FA04069E}" srcOrd="2" destOrd="0" presId="urn:microsoft.com/office/officeart/2018/2/layout/IconVerticalSolidList"/>
    <dgm:cxn modelId="{D4E409AF-C3C8-4BFB-ADA9-3DD85E17ECF3}" type="presParOf" srcId="{82B8A97D-2557-4900-B82B-0A11C0724A8C}" destId="{4B658812-1404-44A3-8A39-FA38447A8E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B84E8-AFF0-4535-AD14-779CAEFCAE3E}">
      <dsp:nvSpPr>
        <dsp:cNvPr id="0" name=""/>
        <dsp:cNvSpPr/>
      </dsp:nvSpPr>
      <dsp:spPr>
        <a:xfrm>
          <a:off x="0" y="660906"/>
          <a:ext cx="5437038" cy="12201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23349-C77A-4C83-965F-32CB9C3E12CD}">
      <dsp:nvSpPr>
        <dsp:cNvPr id="0" name=""/>
        <dsp:cNvSpPr/>
      </dsp:nvSpPr>
      <dsp:spPr>
        <a:xfrm>
          <a:off x="369091" y="935437"/>
          <a:ext cx="671074" cy="6710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A9031-03A8-4826-BA09-B077A81AAEC1}">
      <dsp:nvSpPr>
        <dsp:cNvPr id="0" name=""/>
        <dsp:cNvSpPr/>
      </dsp:nvSpPr>
      <dsp:spPr>
        <a:xfrm>
          <a:off x="1409257" y="660906"/>
          <a:ext cx="4027781" cy="1220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31" tIns="129131" rIns="129131" bIns="129131" numCol="1" spcCol="1270" anchor="ctr" anchorCtr="0">
          <a:noAutofit/>
        </a:bodyPr>
        <a:lstStyle/>
        <a:p>
          <a:pPr marL="0" lvl="0" indent="0" algn="l" defTabSz="889000">
            <a:lnSpc>
              <a:spcPct val="100000"/>
            </a:lnSpc>
            <a:spcBef>
              <a:spcPct val="0"/>
            </a:spcBef>
            <a:spcAft>
              <a:spcPct val="35000"/>
            </a:spcAft>
            <a:buNone/>
          </a:pPr>
          <a:r>
            <a:rPr lang="en-US" sz="2000" kern="1200" dirty="0"/>
            <a:t>Daily receive around 25 financial data files via email at 3 PM from the distributed survey team.</a:t>
          </a:r>
        </a:p>
      </dsp:txBody>
      <dsp:txXfrm>
        <a:off x="1409257" y="660906"/>
        <a:ext cx="4027781" cy="1220136"/>
      </dsp:txXfrm>
    </dsp:sp>
    <dsp:sp modelId="{3A796BCB-1724-4753-A7CB-9ADFAE31478F}">
      <dsp:nvSpPr>
        <dsp:cNvPr id="0" name=""/>
        <dsp:cNvSpPr/>
      </dsp:nvSpPr>
      <dsp:spPr>
        <a:xfrm>
          <a:off x="0" y="2186077"/>
          <a:ext cx="5437038" cy="12201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EF660-9D42-49B3-94D2-29A8CD895986}">
      <dsp:nvSpPr>
        <dsp:cNvPr id="0" name=""/>
        <dsp:cNvSpPr/>
      </dsp:nvSpPr>
      <dsp:spPr>
        <a:xfrm>
          <a:off x="369091" y="2460607"/>
          <a:ext cx="671074" cy="6710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358C1-357E-4D57-B7A4-ABC43E0BBA8C}">
      <dsp:nvSpPr>
        <dsp:cNvPr id="0" name=""/>
        <dsp:cNvSpPr/>
      </dsp:nvSpPr>
      <dsp:spPr>
        <a:xfrm>
          <a:off x="1409257" y="2186077"/>
          <a:ext cx="4027781" cy="1220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31" tIns="129131" rIns="129131" bIns="129131" numCol="1" spcCol="1270" anchor="ctr" anchorCtr="0">
          <a:noAutofit/>
        </a:bodyPr>
        <a:lstStyle/>
        <a:p>
          <a:pPr marL="0" lvl="0" indent="0" algn="l" defTabSz="889000">
            <a:lnSpc>
              <a:spcPct val="100000"/>
            </a:lnSpc>
            <a:spcBef>
              <a:spcPct val="0"/>
            </a:spcBef>
            <a:spcAft>
              <a:spcPct val="35000"/>
            </a:spcAft>
            <a:buNone/>
          </a:pPr>
          <a:r>
            <a:rPr lang="en-US" sz="2000" kern="1200" dirty="0"/>
            <a:t>Tight deadline to process and build the dashboards by 8 PM on the same day.</a:t>
          </a:r>
        </a:p>
      </dsp:txBody>
      <dsp:txXfrm>
        <a:off x="1409257" y="2186077"/>
        <a:ext cx="4027781" cy="1220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B84E8-AFF0-4535-AD14-779CAEFCAE3E}">
      <dsp:nvSpPr>
        <dsp:cNvPr id="0" name=""/>
        <dsp:cNvSpPr/>
      </dsp:nvSpPr>
      <dsp:spPr>
        <a:xfrm>
          <a:off x="0" y="2919"/>
          <a:ext cx="4822184" cy="62185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23349-C77A-4C83-965F-32CB9C3E12CD}">
      <dsp:nvSpPr>
        <dsp:cNvPr id="0" name=""/>
        <dsp:cNvSpPr/>
      </dsp:nvSpPr>
      <dsp:spPr>
        <a:xfrm>
          <a:off x="188111" y="142837"/>
          <a:ext cx="342020" cy="3420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A9031-03A8-4826-BA09-B077A81AAEC1}">
      <dsp:nvSpPr>
        <dsp:cNvPr id="0" name=""/>
        <dsp:cNvSpPr/>
      </dsp:nvSpPr>
      <dsp:spPr>
        <a:xfrm>
          <a:off x="718243" y="2919"/>
          <a:ext cx="4103941" cy="6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622300">
            <a:lnSpc>
              <a:spcPct val="100000"/>
            </a:lnSpc>
            <a:spcBef>
              <a:spcPct val="0"/>
            </a:spcBef>
            <a:spcAft>
              <a:spcPct val="35000"/>
            </a:spcAft>
            <a:buNone/>
          </a:pPr>
          <a:r>
            <a:rPr lang="en-US" sz="1400" kern="1200" dirty="0"/>
            <a:t>Downloading Files</a:t>
          </a:r>
        </a:p>
      </dsp:txBody>
      <dsp:txXfrm>
        <a:off x="718243" y="2919"/>
        <a:ext cx="4103941" cy="621855"/>
      </dsp:txXfrm>
    </dsp:sp>
    <dsp:sp modelId="{828D977C-9946-427A-AF23-2F174EC6D27C}">
      <dsp:nvSpPr>
        <dsp:cNvPr id="0" name=""/>
        <dsp:cNvSpPr/>
      </dsp:nvSpPr>
      <dsp:spPr>
        <a:xfrm>
          <a:off x="0" y="780239"/>
          <a:ext cx="4822184" cy="62185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CA621-0AFA-47DA-9942-8A323AFF4D35}">
      <dsp:nvSpPr>
        <dsp:cNvPr id="0" name=""/>
        <dsp:cNvSpPr/>
      </dsp:nvSpPr>
      <dsp:spPr>
        <a:xfrm>
          <a:off x="188111" y="920157"/>
          <a:ext cx="342020" cy="3420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1F429-02CB-471F-900F-1C7652CC89D6}">
      <dsp:nvSpPr>
        <dsp:cNvPr id="0" name=""/>
        <dsp:cNvSpPr/>
      </dsp:nvSpPr>
      <dsp:spPr>
        <a:xfrm>
          <a:off x="718243" y="780239"/>
          <a:ext cx="4103941" cy="6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622300">
            <a:lnSpc>
              <a:spcPct val="100000"/>
            </a:lnSpc>
            <a:spcBef>
              <a:spcPct val="0"/>
            </a:spcBef>
            <a:spcAft>
              <a:spcPct val="35000"/>
            </a:spcAft>
            <a:buNone/>
          </a:pPr>
          <a:r>
            <a:rPr lang="en-US" sz="1400" kern="1200" dirty="0"/>
            <a:t>Combining Files</a:t>
          </a:r>
        </a:p>
      </dsp:txBody>
      <dsp:txXfrm>
        <a:off x="718243" y="780239"/>
        <a:ext cx="4103941" cy="621855"/>
      </dsp:txXfrm>
    </dsp:sp>
    <dsp:sp modelId="{70F8A6D5-F069-4216-99E2-1DBBAA21719F}">
      <dsp:nvSpPr>
        <dsp:cNvPr id="0" name=""/>
        <dsp:cNvSpPr/>
      </dsp:nvSpPr>
      <dsp:spPr>
        <a:xfrm>
          <a:off x="0" y="1557559"/>
          <a:ext cx="4822184" cy="62185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DFE9F-D25A-435B-AFAB-F284FC3687C3}">
      <dsp:nvSpPr>
        <dsp:cNvPr id="0" name=""/>
        <dsp:cNvSpPr/>
      </dsp:nvSpPr>
      <dsp:spPr>
        <a:xfrm>
          <a:off x="188111" y="1697477"/>
          <a:ext cx="342020" cy="3420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FD6F2-2D35-4C9B-8E01-2B400BB9067C}">
      <dsp:nvSpPr>
        <dsp:cNvPr id="0" name=""/>
        <dsp:cNvSpPr/>
      </dsp:nvSpPr>
      <dsp:spPr>
        <a:xfrm>
          <a:off x="718243" y="1557559"/>
          <a:ext cx="4103941" cy="6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622300">
            <a:lnSpc>
              <a:spcPct val="100000"/>
            </a:lnSpc>
            <a:spcBef>
              <a:spcPct val="0"/>
            </a:spcBef>
            <a:spcAft>
              <a:spcPct val="35000"/>
            </a:spcAft>
            <a:buNone/>
          </a:pPr>
          <a:r>
            <a:rPr lang="en-US" sz="1400" kern="1200" dirty="0"/>
            <a:t>Cleaning Files</a:t>
          </a:r>
        </a:p>
      </dsp:txBody>
      <dsp:txXfrm>
        <a:off x="718243" y="1557559"/>
        <a:ext cx="4103941" cy="621855"/>
      </dsp:txXfrm>
    </dsp:sp>
    <dsp:sp modelId="{7793DB74-CB98-4A10-835B-551934587480}">
      <dsp:nvSpPr>
        <dsp:cNvPr id="0" name=""/>
        <dsp:cNvSpPr/>
      </dsp:nvSpPr>
      <dsp:spPr>
        <a:xfrm>
          <a:off x="0" y="2334879"/>
          <a:ext cx="4822184" cy="62185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284A8-55B1-41CF-A98F-841E43D124FC}">
      <dsp:nvSpPr>
        <dsp:cNvPr id="0" name=""/>
        <dsp:cNvSpPr/>
      </dsp:nvSpPr>
      <dsp:spPr>
        <a:xfrm>
          <a:off x="188111" y="2474797"/>
          <a:ext cx="342020" cy="3420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2AD48-F9BC-40C1-B7FA-13C893C1ED3A}">
      <dsp:nvSpPr>
        <dsp:cNvPr id="0" name=""/>
        <dsp:cNvSpPr/>
      </dsp:nvSpPr>
      <dsp:spPr>
        <a:xfrm>
          <a:off x="718243" y="2334879"/>
          <a:ext cx="4103941" cy="6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622300">
            <a:lnSpc>
              <a:spcPct val="100000"/>
            </a:lnSpc>
            <a:spcBef>
              <a:spcPct val="0"/>
            </a:spcBef>
            <a:spcAft>
              <a:spcPct val="35000"/>
            </a:spcAft>
            <a:buNone/>
          </a:pPr>
          <a:r>
            <a:rPr lang="en-US" sz="1400" kern="1200" dirty="0"/>
            <a:t>Building Dashboard</a:t>
          </a:r>
        </a:p>
      </dsp:txBody>
      <dsp:txXfrm>
        <a:off x="718243" y="2334879"/>
        <a:ext cx="4103941" cy="621855"/>
      </dsp:txXfrm>
    </dsp:sp>
    <dsp:sp modelId="{863C1A0C-9FFD-457F-A0F8-BCFE1A6283B5}">
      <dsp:nvSpPr>
        <dsp:cNvPr id="0" name=""/>
        <dsp:cNvSpPr/>
      </dsp:nvSpPr>
      <dsp:spPr>
        <a:xfrm>
          <a:off x="0" y="3112199"/>
          <a:ext cx="4822184" cy="62185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D2EFFD-F355-4C98-93CA-5E510B44CC96}">
      <dsp:nvSpPr>
        <dsp:cNvPr id="0" name=""/>
        <dsp:cNvSpPr/>
      </dsp:nvSpPr>
      <dsp:spPr>
        <a:xfrm>
          <a:off x="188111" y="3252117"/>
          <a:ext cx="342020" cy="34202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52F0F1-3CAF-42C8-977F-29AC4FC347F6}">
      <dsp:nvSpPr>
        <dsp:cNvPr id="0" name=""/>
        <dsp:cNvSpPr/>
      </dsp:nvSpPr>
      <dsp:spPr>
        <a:xfrm>
          <a:off x="718243" y="3112199"/>
          <a:ext cx="4103941" cy="6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813" tIns="65813" rIns="65813" bIns="65813" numCol="1" spcCol="1270" anchor="ctr" anchorCtr="0">
          <a:noAutofit/>
        </a:bodyPr>
        <a:lstStyle/>
        <a:p>
          <a:pPr marL="0" lvl="0" indent="0" algn="l" defTabSz="622300">
            <a:lnSpc>
              <a:spcPct val="100000"/>
            </a:lnSpc>
            <a:spcBef>
              <a:spcPct val="0"/>
            </a:spcBef>
            <a:spcAft>
              <a:spcPct val="35000"/>
            </a:spcAft>
            <a:buNone/>
          </a:pPr>
          <a:r>
            <a:rPr lang="en-US" sz="1400" kern="1200" dirty="0"/>
            <a:t>Sharing Insights</a:t>
          </a:r>
        </a:p>
      </dsp:txBody>
      <dsp:txXfrm>
        <a:off x="718243" y="3112199"/>
        <a:ext cx="4103941" cy="621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2C867-40BC-4741-97D1-77EFA17E7B7B}">
      <dsp:nvSpPr>
        <dsp:cNvPr id="0" name=""/>
        <dsp:cNvSpPr/>
      </dsp:nvSpPr>
      <dsp:spPr>
        <a:xfrm>
          <a:off x="0" y="1138023"/>
          <a:ext cx="5437038" cy="9754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4D6AA-416D-43F7-9B40-7310C61A68D8}">
      <dsp:nvSpPr>
        <dsp:cNvPr id="0" name=""/>
        <dsp:cNvSpPr/>
      </dsp:nvSpPr>
      <dsp:spPr>
        <a:xfrm>
          <a:off x="295073" y="1357499"/>
          <a:ext cx="536496" cy="53649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F93BAC-5415-4AF2-848D-A9E118ED1E6C}">
      <dsp:nvSpPr>
        <dsp:cNvPr id="0" name=""/>
        <dsp:cNvSpPr/>
      </dsp:nvSpPr>
      <dsp:spPr>
        <a:xfrm>
          <a:off x="1126643" y="1138023"/>
          <a:ext cx="4310395" cy="975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35" tIns="103235" rIns="103235" bIns="103235" numCol="1" spcCol="1270" anchor="ctr" anchorCtr="0">
          <a:noAutofit/>
        </a:bodyPr>
        <a:lstStyle/>
        <a:p>
          <a:pPr marL="0" lvl="0" indent="0" algn="l" defTabSz="1111250">
            <a:lnSpc>
              <a:spcPct val="100000"/>
            </a:lnSpc>
            <a:spcBef>
              <a:spcPct val="0"/>
            </a:spcBef>
            <a:spcAft>
              <a:spcPct val="35000"/>
            </a:spcAft>
            <a:buNone/>
          </a:pPr>
          <a:r>
            <a:rPr lang="en-US" sz="2500" b="1" kern="1200" dirty="0"/>
            <a:t>Current Flow</a:t>
          </a:r>
          <a:endParaRPr lang="en-IN" sz="2500" b="1" kern="1200" dirty="0"/>
        </a:p>
      </dsp:txBody>
      <dsp:txXfrm>
        <a:off x="1126643" y="1138023"/>
        <a:ext cx="4310395" cy="9754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F7E2-B64E-442F-A955-1E0B6692D6E7}">
      <dsp:nvSpPr>
        <dsp:cNvPr id="0" name=""/>
        <dsp:cNvSpPr/>
      </dsp:nvSpPr>
      <dsp:spPr>
        <a:xfrm>
          <a:off x="0" y="449"/>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753D8-9026-4E4A-B8A9-5CC2364277CC}">
      <dsp:nvSpPr>
        <dsp:cNvPr id="0" name=""/>
        <dsp:cNvSpPr/>
      </dsp:nvSpPr>
      <dsp:spPr>
        <a:xfrm>
          <a:off x="317826"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8F0310-B62F-4F7F-901C-28BC4F586F20}">
      <dsp:nvSpPr>
        <dsp:cNvPr id="0" name=""/>
        <dsp:cNvSpPr/>
      </dsp:nvSpPr>
      <dsp:spPr>
        <a:xfrm>
          <a:off x="1213521" y="449"/>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t>Prayesh Godhani</a:t>
          </a:r>
        </a:p>
      </dsp:txBody>
      <dsp:txXfrm>
        <a:off x="1213521" y="449"/>
        <a:ext cx="9452323" cy="1050667"/>
      </dsp:txXfrm>
    </dsp:sp>
    <dsp:sp modelId="{203A0004-5584-4FFD-854C-CB3891833C55}">
      <dsp:nvSpPr>
        <dsp:cNvPr id="0" name=""/>
        <dsp:cNvSpPr/>
      </dsp:nvSpPr>
      <dsp:spPr>
        <a:xfrm>
          <a:off x="0" y="1313783"/>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A1ABA-7D42-4F11-A59E-D121C39D7E64}">
      <dsp:nvSpPr>
        <dsp:cNvPr id="0" name=""/>
        <dsp:cNvSpPr/>
      </dsp:nvSpPr>
      <dsp:spPr>
        <a:xfrm>
          <a:off x="317826" y="1550183"/>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39D65B-0286-4930-874D-7201944934FE}">
      <dsp:nvSpPr>
        <dsp:cNvPr id="0" name=""/>
        <dsp:cNvSpPr/>
      </dsp:nvSpPr>
      <dsp:spPr>
        <a:xfrm>
          <a:off x="1213521" y="1313783"/>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5"/>
            </a:rPr>
            <a:t>prayeshgodhani04@gmail.com</a:t>
          </a:r>
          <a:endParaRPr lang="en-US" sz="2500" kern="1200"/>
        </a:p>
      </dsp:txBody>
      <dsp:txXfrm>
        <a:off x="1213521" y="1313783"/>
        <a:ext cx="9452323" cy="1050667"/>
      </dsp:txXfrm>
    </dsp:sp>
    <dsp:sp modelId="{51A7B441-7710-41F8-AA73-0CF4273B22E0}">
      <dsp:nvSpPr>
        <dsp:cNvPr id="0" name=""/>
        <dsp:cNvSpPr/>
      </dsp:nvSpPr>
      <dsp:spPr>
        <a:xfrm>
          <a:off x="0" y="2627118"/>
          <a:ext cx="10665845" cy="105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63E11-AC6A-435D-AEBB-DD4B91A0FF1A}">
      <dsp:nvSpPr>
        <dsp:cNvPr id="0" name=""/>
        <dsp:cNvSpPr/>
      </dsp:nvSpPr>
      <dsp:spPr>
        <a:xfrm>
          <a:off x="317826" y="2863518"/>
          <a:ext cx="577867" cy="57786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58812-1404-44A3-8A39-FA38447A8EF5}">
      <dsp:nvSpPr>
        <dsp:cNvPr id="0" name=""/>
        <dsp:cNvSpPr/>
      </dsp:nvSpPr>
      <dsp:spPr>
        <a:xfrm>
          <a:off x="1213521" y="2627118"/>
          <a:ext cx="9452323" cy="105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90000"/>
            </a:lnSpc>
            <a:spcBef>
              <a:spcPct val="0"/>
            </a:spcBef>
            <a:spcAft>
              <a:spcPct val="35000"/>
            </a:spcAft>
            <a:buNone/>
          </a:pPr>
          <a:r>
            <a:rPr lang="en-US" sz="2500" kern="1200" dirty="0"/>
            <a:t>https://github.com/Prayesh13</a:t>
          </a:r>
        </a:p>
      </dsp:txBody>
      <dsp:txXfrm>
        <a:off x="1213521" y="2627118"/>
        <a:ext cx="9452323" cy="10506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6/16/2025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6/16/2025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2DF9F-B02A-AF9D-B6D5-9EA2A1056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06A9E-C436-942E-32C4-A82476526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FAE05-0FA8-4638-BAF3-606342A594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5F0DED-01EF-9528-A386-F41A4C04BFD4}"/>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424515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FCD67-51A2-0DED-BBC2-8E916F491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ACF83-BC0E-F4FB-E1C6-EB34A52DC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D26CA-9F39-DCF7-3178-D05442CD88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E7CBFF-228E-6303-87FB-9B5C6643C4C7}"/>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78368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79AD-CD62-7D17-B3E6-473E05BDE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7A34B-9687-944D-087B-4B654779C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2FADA-AF9C-7495-DDE8-6ABE1284CB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75137D-264F-F3FB-0ABE-08EC2D4AB0F8}"/>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57067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1E7D4-6993-3641-67A1-70BD66FA9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A91F8-B69C-6542-F633-2383687C7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837CF-74AC-6C6B-1BB8-66AE335D2B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89DA8F-82AA-EE32-81A7-EFC38BDE3E95}"/>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05673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205EA-D15B-3A9C-18A6-EBF329A7A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71DE4-6C1F-777B-F25D-F7AF24C09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4954E-0836-88BB-15C1-EF270F5E36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2677A7-BAD5-2F0C-247B-68CE70FCED47}"/>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223765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2D25-07AE-3109-0CFC-EE78805F6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2B339-CA5D-7FCD-BA3C-65C6C5800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C9A88-C05D-B185-0E69-1B6AF850CB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6A47D1-D025-DFA1-5677-BCB272F031D1}"/>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648503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7DE1C-3519-CCCA-AB8B-CB0BFC649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93EEB-4275-E1D7-65AB-647870FB8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AC29E-5688-6827-6269-69A7723BF9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D61727-2874-017A-37FA-D57D6D43B42D}"/>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291480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C85A-90E2-8D01-9B07-A718AB70A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AC658-F63C-0725-D2FD-DCC13BF5D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C53FD-9F7E-2004-4B50-EA2D7D7F0C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7D7107-0837-D528-6308-0D4B5FC1178D}"/>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85023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F636-99A0-D7FF-F61F-E3DDE8FD8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1A019-7556-A19D-2168-DE5C9037D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3BF76-BBD6-5CD0-CB8E-881C522247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21CFFA-2AB2-60E6-90B0-7FBFEB8D5CA9}"/>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39546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9D014-C373-BCF4-886D-98CA36612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E11EA-45D5-B3EA-FA2E-C26648C77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47B46-9E75-FD90-ECEF-D8F1F51037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BF49C1-7996-5F91-B167-EB39EE7C3CD5}"/>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38695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6672-AC36-6559-97FC-1A5DCFA6C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5F974-5795-59D6-2770-5D6E9176E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CC08B-9C48-756D-A16C-353AB2179C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AF66F6-6AC8-C1E2-B682-7BB12B623F91}"/>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99657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0099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4" y="1435947"/>
            <a:ext cx="4498971" cy="3041227"/>
          </a:xfrm>
        </p:spPr>
        <p:txBody>
          <a:bodyPr anchor="b">
            <a:noAutofit/>
          </a:bodyPr>
          <a:lstStyle>
            <a:lvl1pPr>
              <a:defRPr sz="5400">
                <a:solidFill>
                  <a:schemeClr val="tx1"/>
                </a:solidFill>
                <a:latin typeface="+mj-lt"/>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102470" y="1200150"/>
            <a:ext cx="4006860" cy="4457700"/>
          </a:xfrm>
        </p:spPr>
        <p:txBody>
          <a:bodyPr/>
          <a:lstStyle>
            <a:lvl1pPr marL="0" indent="0">
              <a:buNone/>
              <a:defRPr/>
            </a:lvl1pPr>
          </a:lstStyle>
          <a:p>
            <a:endParaRPr lang="en-US"/>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87374" y="4720412"/>
            <a:ext cx="3492501" cy="365126"/>
          </a:xfrm>
        </p:spPr>
        <p:txBody>
          <a:bodyPr>
            <a:noAutofit/>
          </a:bodyPr>
          <a:lstStyle>
            <a:lvl1pPr marL="0" indent="0">
              <a:lnSpc>
                <a:spcPct val="100000"/>
              </a:lnSpc>
              <a:spcBef>
                <a:spcPts val="0"/>
              </a:spcBef>
              <a:buNone/>
              <a:defRPr sz="1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87374" y="5123408"/>
            <a:ext cx="3492501" cy="365126"/>
          </a:xfrm>
        </p:spPr>
        <p:txBody>
          <a:bodyPr anchor="ctr">
            <a:noAutofit/>
          </a:bodyPr>
          <a:lstStyle>
            <a:lvl1pPr marL="0" indent="0">
              <a:lnSpc>
                <a:spcPct val="100000"/>
              </a:lnSpc>
              <a:spcBef>
                <a:spcPts val="0"/>
              </a:spcBef>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cxnSp>
        <p:nvCxnSpPr>
          <p:cNvPr id="3" name="Straight Connector 2">
            <a:extLst>
              <a:ext uri="{FF2B5EF4-FFF2-40B4-BE49-F238E27FC236}">
                <a16:creationId xmlns:a16="http://schemas.microsoft.com/office/drawing/2014/main" id="{789C402F-EF33-BC3A-77ED-6EE9FAF0EAEA}"/>
              </a:ext>
            </a:extLst>
          </p:cNvPr>
          <p:cNvCxnSpPr>
            <a:cxnSpLocks/>
          </p:cNvCxnSpPr>
          <p:nvPr userDrawn="1"/>
        </p:nvCxnSpPr>
        <p:spPr>
          <a:xfrm>
            <a:off x="1638300" y="584994"/>
            <a:ext cx="9966325"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01V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587373" y="830583"/>
            <a:ext cx="11017251" cy="5196042"/>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4" y="830582"/>
            <a:ext cx="11017250" cy="2800772"/>
          </a:xfrm>
        </p:spPr>
        <p:txBody>
          <a:bodyPr anchor="b">
            <a:noAutofit/>
          </a:bodyPr>
          <a:lstStyle>
            <a:lvl1pPr algn="ctr">
              <a:defRPr sz="5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9966325"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87373" y="3874592"/>
            <a:ext cx="11017252" cy="365126"/>
          </a:xfrm>
        </p:spPr>
        <p:txBody>
          <a:bodyPr>
            <a:noAutofit/>
          </a:bodyPr>
          <a:lstStyle>
            <a:lvl1pPr marL="0" indent="0" algn="ctr">
              <a:lnSpc>
                <a:spcPct val="100000"/>
              </a:lnSpc>
              <a:spcBef>
                <a:spcPts val="0"/>
              </a:spcBef>
              <a:buNone/>
              <a:defRPr sz="1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87373" y="4277588"/>
            <a:ext cx="11017252" cy="365126"/>
          </a:xfrm>
        </p:spPr>
        <p:txBody>
          <a:bodyPr anchor="ctr">
            <a:noAutofit/>
          </a:bodyPr>
          <a:lstStyle>
            <a:lvl1pPr marL="0" indent="0" algn="ctr">
              <a:lnSpc>
                <a:spcPct val="100000"/>
              </a:lnSpc>
              <a:spcBef>
                <a:spcPts val="0"/>
              </a:spcBef>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178970930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587373" y="0"/>
            <a:ext cx="11017251" cy="3631349"/>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4" y="830582"/>
            <a:ext cx="11017250" cy="2800772"/>
          </a:xfrm>
        </p:spPr>
        <p:txBody>
          <a:bodyPr anchor="b">
            <a:noAutofit/>
          </a:bodyPr>
          <a:lstStyle>
            <a:lvl1pPr algn="ctr">
              <a:defRPr sz="5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9966325"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87373" y="3874592"/>
            <a:ext cx="11017252" cy="365126"/>
          </a:xfrm>
        </p:spPr>
        <p:txBody>
          <a:bodyPr>
            <a:noAutofit/>
          </a:bodyPr>
          <a:lstStyle>
            <a:lvl1pPr marL="0" indent="0" algn="ctr">
              <a:lnSpc>
                <a:spcPct val="100000"/>
              </a:lnSpc>
              <a:spcBef>
                <a:spcPts val="0"/>
              </a:spcBef>
              <a:buNone/>
              <a:defRPr sz="1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87373" y="4277588"/>
            <a:ext cx="11017252" cy="365126"/>
          </a:xfrm>
        </p:spPr>
        <p:txBody>
          <a:bodyPr anchor="ctr">
            <a:noAutofit/>
          </a:bodyPr>
          <a:lstStyle>
            <a:lvl1pPr marL="0" indent="0" algn="ctr">
              <a:lnSpc>
                <a:spcPct val="100000"/>
              </a:lnSpc>
              <a:spcBef>
                <a:spcPts val="0"/>
              </a:spcBef>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17412362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9103360" y="584200"/>
            <a:ext cx="3088640" cy="56896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4" y="2380828"/>
            <a:ext cx="5508626" cy="2096346"/>
          </a:xfrm>
        </p:spPr>
        <p:txBody>
          <a:bodyPr>
            <a:noAutofit/>
          </a:bodyPr>
          <a:lstStyle>
            <a:lvl1pPr>
              <a:defRPr sz="4400">
                <a:solidFill>
                  <a:schemeClr val="tx1"/>
                </a:solidFill>
                <a:latin typeface="+mj-lt"/>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102470" y="1200150"/>
            <a:ext cx="5089530" cy="4457700"/>
          </a:xfrm>
        </p:spPr>
        <p:txBody>
          <a:bodyPr vert="horz" lIns="91440" tIns="45720" rIns="91440" bIns="45720" rtlCol="0">
            <a:normAutofit/>
          </a:bodyPr>
          <a:lstStyle>
            <a:lvl1pPr>
              <a:defRPr lang="en-US">
                <a:solidFill>
                  <a:schemeClr val="tx1"/>
                </a:solidFill>
              </a:defRPr>
            </a:lvl1pPr>
          </a:lstStyle>
          <a:p>
            <a:pPr marL="0" lvl="0" indent="0">
              <a:buNone/>
            </a:pPr>
            <a:endParaRPr lang="en-US"/>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587374" y="4720412"/>
            <a:ext cx="3492501" cy="365126"/>
          </a:xfrm>
        </p:spPr>
        <p:txBody>
          <a:bodyPr vert="horz" lIns="91440" tIns="45720" rIns="91440" bIns="45720" rtlCol="0">
            <a:noAutofit/>
          </a:bodyPr>
          <a:lstStyle>
            <a:lvl1pPr marL="0" indent="0">
              <a:buNone/>
              <a:defRPr lang="en-US" sz="1800" b="1" dirty="0">
                <a:solidFill>
                  <a:schemeClr val="tx1"/>
                </a:solidFill>
              </a:defRPr>
            </a:lvl1pPr>
          </a:lstStyle>
          <a:p>
            <a:pPr marL="228600" lvl="0" indent="-228600">
              <a:lnSpc>
                <a:spcPct val="100000"/>
              </a:lnSpc>
              <a:spcBef>
                <a:spcPts val="0"/>
              </a:spcBef>
            </a:pPr>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587374" y="5123408"/>
            <a:ext cx="3492501" cy="365126"/>
          </a:xfrm>
        </p:spPr>
        <p:txBody>
          <a:bodyPr vert="horz" lIns="91440" tIns="45720" rIns="91440" bIns="45720" rtlCol="0" anchor="ctr">
            <a:noAutofit/>
          </a:bodyPr>
          <a:lstStyle>
            <a:lvl1pPr marL="0" indent="0">
              <a:buNone/>
              <a:defRPr lang="en-US" sz="1600" dirty="0">
                <a:solidFill>
                  <a:schemeClr val="tx1"/>
                </a:solidFill>
              </a:defRPr>
            </a:lvl1pPr>
          </a:lstStyle>
          <a:p>
            <a:pPr marL="228600" lvl="0" indent="-228600">
              <a:lnSpc>
                <a:spcPct val="100000"/>
              </a:lnSpc>
              <a:spcBef>
                <a:spcPts val="0"/>
              </a:spcBef>
            </a:pPr>
            <a:r>
              <a:rPr lang="en-US" dirty="0"/>
              <a:t>Click to edit</a:t>
            </a:r>
          </a:p>
        </p:txBody>
      </p:sp>
    </p:spTree>
    <p:extLst>
      <p:ext uri="{BB962C8B-B14F-4D97-AF65-F5344CB8AC3E}">
        <p14:creationId xmlns:p14="http://schemas.microsoft.com/office/powerpoint/2010/main" val="272883052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1173478" y="2247899"/>
            <a:ext cx="9845042" cy="3352797"/>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1307304" y="2380828"/>
            <a:ext cx="9577389" cy="2096346"/>
          </a:xfrm>
        </p:spPr>
        <p:txBody>
          <a:bodyPr>
            <a:noAutofit/>
          </a:bodyPr>
          <a:lstStyle>
            <a:lvl1pPr algn="ctr">
              <a:defRPr sz="4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307304" y="4720412"/>
            <a:ext cx="9577389" cy="365126"/>
          </a:xfrm>
        </p:spPr>
        <p:txBody>
          <a:bodyPr vert="horz" lIns="91440" tIns="45720" rIns="91440" bIns="45720" rtlCol="0">
            <a:noAutofit/>
          </a:bodyPr>
          <a:lstStyle>
            <a:lvl1pPr marL="0" indent="0" algn="ctr">
              <a:buNone/>
              <a:defRPr lang="en-US" sz="1800" b="1" dirty="0">
                <a:solidFill>
                  <a:schemeClr val="tx1"/>
                </a:solidFill>
              </a:defRPr>
            </a:lvl1pPr>
          </a:lstStyle>
          <a:p>
            <a:pPr marL="228600" lvl="0" indent="-228600">
              <a:lnSpc>
                <a:spcPct val="100000"/>
              </a:lnSpc>
              <a:spcBef>
                <a:spcPts val="0"/>
              </a:spcBef>
            </a:pPr>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307304" y="5123408"/>
            <a:ext cx="9577389" cy="365126"/>
          </a:xfrm>
        </p:spPr>
        <p:txBody>
          <a:bodyPr vert="horz" lIns="91440" tIns="45720" rIns="91440" bIns="45720" rtlCol="0" anchor="ctr">
            <a:noAutofit/>
          </a:bodyPr>
          <a:lstStyle>
            <a:lvl1pPr marL="0" indent="0" algn="ctr">
              <a:buNone/>
              <a:defRPr lang="en-US" sz="1600" dirty="0">
                <a:solidFill>
                  <a:schemeClr val="tx1"/>
                </a:solidFill>
              </a:defRPr>
            </a:lvl1pPr>
          </a:lstStyle>
          <a:p>
            <a:pPr marL="228600" lvl="0" indent="-228600">
              <a:lnSpc>
                <a:spcPct val="100000"/>
              </a:lnSpc>
              <a:spcBef>
                <a:spcPts val="0"/>
              </a:spcBef>
            </a:pPr>
            <a:r>
              <a:rPr lang="en-US" dirty="0"/>
              <a:t>Click to edit</a:t>
            </a:r>
          </a:p>
        </p:txBody>
      </p:sp>
    </p:spTree>
    <p:extLst>
      <p:ext uri="{BB962C8B-B14F-4D97-AF65-F5344CB8AC3E}">
        <p14:creationId xmlns:p14="http://schemas.microsoft.com/office/powerpoint/2010/main" val="376942088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1173478" y="2247900"/>
            <a:ext cx="9845042" cy="23622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1307304" y="2380828"/>
            <a:ext cx="9577389" cy="2096346"/>
          </a:xfrm>
        </p:spPr>
        <p:txBody>
          <a:bodyPr>
            <a:noAutofit/>
          </a:bodyPr>
          <a:lstStyle>
            <a:lvl1pPr algn="ctr">
              <a:defRPr sz="4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307304" y="4720412"/>
            <a:ext cx="9577389" cy="365126"/>
          </a:xfrm>
        </p:spPr>
        <p:txBody>
          <a:bodyPr vert="horz" lIns="91440" tIns="45720" rIns="91440" bIns="45720" rtlCol="0">
            <a:noAutofit/>
          </a:bodyPr>
          <a:lstStyle>
            <a:lvl1pPr marL="0" indent="0" algn="ctr">
              <a:buNone/>
              <a:defRPr lang="en-US" sz="1800" b="1" dirty="0">
                <a:solidFill>
                  <a:schemeClr val="tx1"/>
                </a:solidFill>
              </a:defRPr>
            </a:lvl1pPr>
          </a:lstStyle>
          <a:p>
            <a:pPr marL="228600" lvl="0" indent="-228600">
              <a:lnSpc>
                <a:spcPct val="100000"/>
              </a:lnSpc>
              <a:spcBef>
                <a:spcPts val="0"/>
              </a:spcBef>
            </a:pPr>
            <a:r>
              <a:rPr lang="en-US" dirty="0"/>
              <a:t>Click to edit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307304" y="5123408"/>
            <a:ext cx="9577389" cy="365126"/>
          </a:xfrm>
        </p:spPr>
        <p:txBody>
          <a:bodyPr vert="horz" lIns="91440" tIns="45720" rIns="91440" bIns="45720" rtlCol="0" anchor="ctr">
            <a:noAutofit/>
          </a:bodyPr>
          <a:lstStyle>
            <a:lvl1pPr marL="0" indent="0" algn="ctr">
              <a:buNone/>
              <a:defRPr lang="en-US" sz="1600" dirty="0">
                <a:solidFill>
                  <a:schemeClr val="tx1"/>
                </a:solidFill>
              </a:defRPr>
            </a:lvl1pPr>
          </a:lstStyle>
          <a:p>
            <a:pPr marL="228600" lvl="0" indent="-228600">
              <a:lnSpc>
                <a:spcPct val="100000"/>
              </a:lnSpc>
              <a:spcBef>
                <a:spcPts val="0"/>
              </a:spcBef>
            </a:pPr>
            <a:r>
              <a:rPr lang="en-US" dirty="0"/>
              <a:t>Click to edit</a:t>
            </a:r>
          </a:p>
        </p:txBody>
      </p:sp>
    </p:spTree>
    <p:extLst>
      <p:ext uri="{BB962C8B-B14F-4D97-AF65-F5344CB8AC3E}">
        <p14:creationId xmlns:p14="http://schemas.microsoft.com/office/powerpoint/2010/main" val="105830384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2052638" y="-9526"/>
            <a:ext cx="2027237" cy="1919289"/>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584200"/>
            <a:ext cx="10617993" cy="1325563"/>
          </a:xfrm>
        </p:spPr>
        <p:txBody>
          <a:bodyPr anchor="t">
            <a:noAutofit/>
          </a:bodyPr>
          <a:lstStyle>
            <a:lvl1pPr algn="l">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587375" y="2217375"/>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7">
            <a:extLst>
              <a:ext uri="{FF2B5EF4-FFF2-40B4-BE49-F238E27FC236}">
                <a16:creationId xmlns:a16="http://schemas.microsoft.com/office/drawing/2014/main" id="{82C2B6AE-BBD1-072F-11EA-3271514C5E0C}"/>
              </a:ext>
            </a:extLst>
          </p:cNvPr>
          <p:cNvSpPr>
            <a:spLocks noGrp="1"/>
          </p:cNvSpPr>
          <p:nvPr>
            <p:ph type="body" sz="quarter" idx="20"/>
          </p:nvPr>
        </p:nvSpPr>
        <p:spPr>
          <a:xfrm>
            <a:off x="587375" y="3299317"/>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865C82AC-5994-E285-8E69-464595CDECB3}"/>
              </a:ext>
            </a:extLst>
          </p:cNvPr>
          <p:cNvSpPr>
            <a:spLocks noGrp="1"/>
          </p:cNvSpPr>
          <p:nvPr>
            <p:ph type="body" sz="quarter" idx="22"/>
          </p:nvPr>
        </p:nvSpPr>
        <p:spPr>
          <a:xfrm>
            <a:off x="587375" y="4381259"/>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0FE3C7A6-3FCF-AFDA-1AA0-A73590427D1A}"/>
              </a:ext>
            </a:extLst>
          </p:cNvPr>
          <p:cNvSpPr>
            <a:spLocks noGrp="1"/>
          </p:cNvSpPr>
          <p:nvPr>
            <p:ph type="body" sz="quarter" idx="24"/>
          </p:nvPr>
        </p:nvSpPr>
        <p:spPr>
          <a:xfrm>
            <a:off x="587375" y="5463201"/>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7">
            <a:extLst>
              <a:ext uri="{FF2B5EF4-FFF2-40B4-BE49-F238E27FC236}">
                <a16:creationId xmlns:a16="http://schemas.microsoft.com/office/drawing/2014/main" id="{DFC9F35B-71D5-8680-CB9C-4FBADE9A4D66}"/>
              </a:ext>
            </a:extLst>
          </p:cNvPr>
          <p:cNvSpPr>
            <a:spLocks noGrp="1"/>
          </p:cNvSpPr>
          <p:nvPr>
            <p:ph type="body" sz="quarter" idx="26"/>
          </p:nvPr>
        </p:nvSpPr>
        <p:spPr>
          <a:xfrm>
            <a:off x="6848477" y="2217375"/>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0105CEFD-F325-0AB7-B814-0387A51F2E95}"/>
              </a:ext>
            </a:extLst>
          </p:cNvPr>
          <p:cNvSpPr>
            <a:spLocks noGrp="1"/>
          </p:cNvSpPr>
          <p:nvPr>
            <p:ph type="body" sz="quarter" idx="28"/>
          </p:nvPr>
        </p:nvSpPr>
        <p:spPr>
          <a:xfrm>
            <a:off x="6848477" y="3299317"/>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517B3774-D454-C357-A847-214689F27562}"/>
              </a:ext>
            </a:extLst>
          </p:cNvPr>
          <p:cNvSpPr>
            <a:spLocks noGrp="1"/>
          </p:cNvSpPr>
          <p:nvPr>
            <p:ph type="body" sz="quarter" idx="30"/>
          </p:nvPr>
        </p:nvSpPr>
        <p:spPr>
          <a:xfrm>
            <a:off x="6848477" y="4381259"/>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5EB56A41-7B9C-2619-491C-AE83CA1549AB}"/>
              </a:ext>
            </a:extLst>
          </p:cNvPr>
          <p:cNvSpPr>
            <a:spLocks noGrp="1"/>
          </p:cNvSpPr>
          <p:nvPr>
            <p:ph type="body" sz="quarter" idx="32"/>
          </p:nvPr>
        </p:nvSpPr>
        <p:spPr>
          <a:xfrm>
            <a:off x="6848477" y="5463201"/>
            <a:ext cx="4756150"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78407280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2052638" y="-9526"/>
            <a:ext cx="2027237" cy="6283326"/>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389120" y="584200"/>
            <a:ext cx="6816248" cy="1325563"/>
          </a:xfrm>
        </p:spPr>
        <p:txBody>
          <a:bodyPr anchor="t">
            <a:noAutofit/>
          </a:bodyPr>
          <a:lstStyle>
            <a:lvl1pPr algn="l">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Picture Placeholder 6">
            <a:extLst>
              <a:ext uri="{FF2B5EF4-FFF2-40B4-BE49-F238E27FC236}">
                <a16:creationId xmlns:a16="http://schemas.microsoft.com/office/drawing/2014/main" id="{3BCA78D2-DB67-9E06-381E-38B694DBDB70}"/>
              </a:ext>
            </a:extLst>
          </p:cNvPr>
          <p:cNvSpPr>
            <a:spLocks noGrp="1"/>
          </p:cNvSpPr>
          <p:nvPr>
            <p:ph type="pic" sz="quarter" idx="19"/>
          </p:nvPr>
        </p:nvSpPr>
        <p:spPr>
          <a:xfrm>
            <a:off x="0" y="1"/>
            <a:ext cx="3860800" cy="6089226"/>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4389120" y="2217375"/>
            <a:ext cx="7215505"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7">
            <a:extLst>
              <a:ext uri="{FF2B5EF4-FFF2-40B4-BE49-F238E27FC236}">
                <a16:creationId xmlns:a16="http://schemas.microsoft.com/office/drawing/2014/main" id="{82C2B6AE-BBD1-072F-11EA-3271514C5E0C}"/>
              </a:ext>
            </a:extLst>
          </p:cNvPr>
          <p:cNvSpPr>
            <a:spLocks noGrp="1"/>
          </p:cNvSpPr>
          <p:nvPr>
            <p:ph type="body" sz="quarter" idx="20"/>
          </p:nvPr>
        </p:nvSpPr>
        <p:spPr>
          <a:xfrm>
            <a:off x="4389120" y="3299317"/>
            <a:ext cx="7215505"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865C82AC-5994-E285-8E69-464595CDECB3}"/>
              </a:ext>
            </a:extLst>
          </p:cNvPr>
          <p:cNvSpPr>
            <a:spLocks noGrp="1"/>
          </p:cNvSpPr>
          <p:nvPr>
            <p:ph type="body" sz="quarter" idx="22"/>
          </p:nvPr>
        </p:nvSpPr>
        <p:spPr>
          <a:xfrm>
            <a:off x="4389120" y="4381259"/>
            <a:ext cx="7215505"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0FE3C7A6-3FCF-AFDA-1AA0-A73590427D1A}"/>
              </a:ext>
            </a:extLst>
          </p:cNvPr>
          <p:cNvSpPr>
            <a:spLocks noGrp="1"/>
          </p:cNvSpPr>
          <p:nvPr>
            <p:ph type="body" sz="quarter" idx="24"/>
          </p:nvPr>
        </p:nvSpPr>
        <p:spPr>
          <a:xfrm>
            <a:off x="4389120" y="5463201"/>
            <a:ext cx="7215505" cy="810599"/>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75153062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8112125" y="806664"/>
            <a:ext cx="2027237" cy="6051336"/>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4200" y="584200"/>
            <a:ext cx="6521450" cy="1325563"/>
          </a:xfrm>
        </p:spPr>
        <p:txBody>
          <a:bodyPr anchor="t">
            <a:noAutofit/>
          </a:bodyPr>
          <a:lstStyle>
            <a:lvl1pPr algn="l">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Picture Placeholder 6">
            <a:extLst>
              <a:ext uri="{FF2B5EF4-FFF2-40B4-BE49-F238E27FC236}">
                <a16:creationId xmlns:a16="http://schemas.microsoft.com/office/drawing/2014/main" id="{3BCA78D2-DB67-9E06-381E-38B694DBDB70}"/>
              </a:ext>
            </a:extLst>
          </p:cNvPr>
          <p:cNvSpPr>
            <a:spLocks noGrp="1"/>
          </p:cNvSpPr>
          <p:nvPr>
            <p:ph type="pic" sz="quarter" idx="19"/>
          </p:nvPr>
        </p:nvSpPr>
        <p:spPr>
          <a:xfrm>
            <a:off x="8477250" y="934721"/>
            <a:ext cx="3714750" cy="5923279"/>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4" name="Text Placeholder 7">
            <a:extLst>
              <a:ext uri="{FF2B5EF4-FFF2-40B4-BE49-F238E27FC236}">
                <a16:creationId xmlns:a16="http://schemas.microsoft.com/office/drawing/2014/main" id="{DFC9F35B-71D5-8680-CB9C-4FBADE9A4D66}"/>
              </a:ext>
            </a:extLst>
          </p:cNvPr>
          <p:cNvSpPr>
            <a:spLocks noGrp="1"/>
          </p:cNvSpPr>
          <p:nvPr>
            <p:ph type="body" sz="quarter" idx="26"/>
          </p:nvPr>
        </p:nvSpPr>
        <p:spPr>
          <a:xfrm>
            <a:off x="587375" y="2034496"/>
            <a:ext cx="6518276" cy="634198"/>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8" name="Text Placeholder 7">
            <a:extLst>
              <a:ext uri="{FF2B5EF4-FFF2-40B4-BE49-F238E27FC236}">
                <a16:creationId xmlns:a16="http://schemas.microsoft.com/office/drawing/2014/main" id="{3F9F90F1-907D-7070-4FBA-4A2BC0B2F24B}"/>
              </a:ext>
            </a:extLst>
          </p:cNvPr>
          <p:cNvSpPr>
            <a:spLocks noGrp="1"/>
          </p:cNvSpPr>
          <p:nvPr>
            <p:ph type="body" sz="quarter" idx="27"/>
          </p:nvPr>
        </p:nvSpPr>
        <p:spPr>
          <a:xfrm>
            <a:off x="587375" y="2934238"/>
            <a:ext cx="6518276" cy="634198"/>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3503DD1B-1B73-8A6B-1E89-1961141AA87D}"/>
              </a:ext>
            </a:extLst>
          </p:cNvPr>
          <p:cNvSpPr>
            <a:spLocks noGrp="1"/>
          </p:cNvSpPr>
          <p:nvPr>
            <p:ph type="body" sz="quarter" idx="28"/>
          </p:nvPr>
        </p:nvSpPr>
        <p:spPr>
          <a:xfrm>
            <a:off x="587375" y="3833980"/>
            <a:ext cx="6518276" cy="634198"/>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E611618D-976B-988D-D033-8809F946AD45}"/>
              </a:ext>
            </a:extLst>
          </p:cNvPr>
          <p:cNvSpPr>
            <a:spLocks noGrp="1"/>
          </p:cNvSpPr>
          <p:nvPr>
            <p:ph type="body" sz="quarter" idx="29"/>
          </p:nvPr>
        </p:nvSpPr>
        <p:spPr>
          <a:xfrm>
            <a:off x="587375" y="4733722"/>
            <a:ext cx="6518276" cy="634198"/>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CD3E0708-8299-822D-7D8F-A540C3B56C1E}"/>
              </a:ext>
            </a:extLst>
          </p:cNvPr>
          <p:cNvSpPr>
            <a:spLocks noGrp="1"/>
          </p:cNvSpPr>
          <p:nvPr>
            <p:ph type="body" sz="quarter" idx="30"/>
          </p:nvPr>
        </p:nvSpPr>
        <p:spPr>
          <a:xfrm>
            <a:off x="587375" y="5633463"/>
            <a:ext cx="6518276" cy="634198"/>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97789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584200" y="584200"/>
            <a:ext cx="1443041" cy="5683461"/>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rot="16200000">
            <a:off x="-1537493" y="2709066"/>
            <a:ext cx="5689601" cy="1439865"/>
          </a:xfrm>
        </p:spPr>
        <p:txBody>
          <a:bodyPr anchor="ctr">
            <a:noAutofit/>
          </a:bodyPr>
          <a:lstStyle>
            <a:lvl1pPr algn="ctr">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14" name="Text Placeholder 7">
            <a:extLst>
              <a:ext uri="{FF2B5EF4-FFF2-40B4-BE49-F238E27FC236}">
                <a16:creationId xmlns:a16="http://schemas.microsoft.com/office/drawing/2014/main" id="{DFC9F35B-71D5-8680-CB9C-4FBADE9A4D66}"/>
              </a:ext>
            </a:extLst>
          </p:cNvPr>
          <p:cNvSpPr>
            <a:spLocks noGrp="1"/>
          </p:cNvSpPr>
          <p:nvPr>
            <p:ph type="body" sz="quarter" idx="26"/>
          </p:nvPr>
        </p:nvSpPr>
        <p:spPr>
          <a:xfrm>
            <a:off x="3054350" y="584199"/>
            <a:ext cx="8245475" cy="1006047"/>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8" name="Text Placeholder 7">
            <a:extLst>
              <a:ext uri="{FF2B5EF4-FFF2-40B4-BE49-F238E27FC236}">
                <a16:creationId xmlns:a16="http://schemas.microsoft.com/office/drawing/2014/main" id="{3F9F90F1-907D-7070-4FBA-4A2BC0B2F24B}"/>
              </a:ext>
            </a:extLst>
          </p:cNvPr>
          <p:cNvSpPr>
            <a:spLocks noGrp="1"/>
          </p:cNvSpPr>
          <p:nvPr>
            <p:ph type="body" sz="quarter" idx="27"/>
          </p:nvPr>
        </p:nvSpPr>
        <p:spPr>
          <a:xfrm>
            <a:off x="3054350" y="1755088"/>
            <a:ext cx="8245475" cy="1006047"/>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3503DD1B-1B73-8A6B-1E89-1961141AA87D}"/>
              </a:ext>
            </a:extLst>
          </p:cNvPr>
          <p:cNvSpPr>
            <a:spLocks noGrp="1"/>
          </p:cNvSpPr>
          <p:nvPr>
            <p:ph type="body" sz="quarter" idx="28"/>
          </p:nvPr>
        </p:nvSpPr>
        <p:spPr>
          <a:xfrm>
            <a:off x="3054350" y="2925977"/>
            <a:ext cx="8245475" cy="1006047"/>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E611618D-976B-988D-D033-8809F946AD45}"/>
              </a:ext>
            </a:extLst>
          </p:cNvPr>
          <p:cNvSpPr>
            <a:spLocks noGrp="1"/>
          </p:cNvSpPr>
          <p:nvPr>
            <p:ph type="body" sz="quarter" idx="29"/>
          </p:nvPr>
        </p:nvSpPr>
        <p:spPr>
          <a:xfrm>
            <a:off x="3054350" y="4096866"/>
            <a:ext cx="8245475" cy="1006047"/>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CD3E0708-8299-822D-7D8F-A540C3B56C1E}"/>
              </a:ext>
            </a:extLst>
          </p:cNvPr>
          <p:cNvSpPr>
            <a:spLocks noGrp="1"/>
          </p:cNvSpPr>
          <p:nvPr>
            <p:ph type="body" sz="quarter" idx="30"/>
          </p:nvPr>
        </p:nvSpPr>
        <p:spPr>
          <a:xfrm>
            <a:off x="3054350" y="5267753"/>
            <a:ext cx="8245475" cy="1006047"/>
          </a:xfrm>
        </p:spPr>
        <p:txBody>
          <a:bodyPr anchor="ctr">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27276999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5082381" y="2034496"/>
            <a:ext cx="2027237" cy="4823504"/>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5" name="Rectangle 4">
            <a:extLst>
              <a:ext uri="{FF2B5EF4-FFF2-40B4-BE49-F238E27FC236}">
                <a16:creationId xmlns:a16="http://schemas.microsoft.com/office/drawing/2014/main" id="{5067F3D3-4A12-2E75-B01E-1D4FFC79BAB5}"/>
              </a:ext>
            </a:extLst>
          </p:cNvPr>
          <p:cNvSpPr/>
          <p:nvPr userDrawn="1"/>
        </p:nvSpPr>
        <p:spPr>
          <a:xfrm>
            <a:off x="584200" y="2034496"/>
            <a:ext cx="2027237" cy="4823504"/>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6" name="Rectangle 5">
            <a:extLst>
              <a:ext uri="{FF2B5EF4-FFF2-40B4-BE49-F238E27FC236}">
                <a16:creationId xmlns:a16="http://schemas.microsoft.com/office/drawing/2014/main" id="{22BDC65A-83E7-C511-32D9-813802722A58}"/>
              </a:ext>
            </a:extLst>
          </p:cNvPr>
          <p:cNvSpPr/>
          <p:nvPr userDrawn="1"/>
        </p:nvSpPr>
        <p:spPr>
          <a:xfrm>
            <a:off x="9580563" y="2034496"/>
            <a:ext cx="2027237" cy="4823504"/>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4199" y="584201"/>
            <a:ext cx="11020425" cy="985520"/>
          </a:xfrm>
        </p:spPr>
        <p:txBody>
          <a:bodyPr anchor="t">
            <a:noAutofit/>
          </a:bodyPr>
          <a:lstStyle>
            <a:lvl1pPr algn="ctr">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14" name="Text Placeholder 7">
            <a:extLst>
              <a:ext uri="{FF2B5EF4-FFF2-40B4-BE49-F238E27FC236}">
                <a16:creationId xmlns:a16="http://schemas.microsoft.com/office/drawing/2014/main" id="{DFC9F35B-71D5-8680-CB9C-4FBADE9A4D66}"/>
              </a:ext>
            </a:extLst>
          </p:cNvPr>
          <p:cNvSpPr>
            <a:spLocks noGrp="1"/>
          </p:cNvSpPr>
          <p:nvPr>
            <p:ph type="body" sz="quarter" idx="26"/>
          </p:nvPr>
        </p:nvSpPr>
        <p:spPr>
          <a:xfrm>
            <a:off x="618649" y="2034496"/>
            <a:ext cx="1958339" cy="634198"/>
          </a:xfrm>
        </p:spPr>
        <p:txBody>
          <a:bodyPr anchor="t">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8" name="Text Placeholder 7">
            <a:extLst>
              <a:ext uri="{FF2B5EF4-FFF2-40B4-BE49-F238E27FC236}">
                <a16:creationId xmlns:a16="http://schemas.microsoft.com/office/drawing/2014/main" id="{3F9F90F1-907D-7070-4FBA-4A2BC0B2F24B}"/>
              </a:ext>
            </a:extLst>
          </p:cNvPr>
          <p:cNvSpPr>
            <a:spLocks noGrp="1"/>
          </p:cNvSpPr>
          <p:nvPr>
            <p:ph type="body" sz="quarter" idx="27"/>
          </p:nvPr>
        </p:nvSpPr>
        <p:spPr>
          <a:xfrm>
            <a:off x="2867740" y="2034496"/>
            <a:ext cx="1958339" cy="634198"/>
          </a:xfrm>
        </p:spPr>
        <p:txBody>
          <a:bodyPr anchor="t">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3503DD1B-1B73-8A6B-1E89-1961141AA87D}"/>
              </a:ext>
            </a:extLst>
          </p:cNvPr>
          <p:cNvSpPr>
            <a:spLocks noGrp="1"/>
          </p:cNvSpPr>
          <p:nvPr>
            <p:ph type="body" sz="quarter" idx="28"/>
          </p:nvPr>
        </p:nvSpPr>
        <p:spPr>
          <a:xfrm>
            <a:off x="5116831" y="2034496"/>
            <a:ext cx="1958339" cy="634198"/>
          </a:xfrm>
        </p:spPr>
        <p:txBody>
          <a:bodyPr anchor="t">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E611618D-976B-988D-D033-8809F946AD45}"/>
              </a:ext>
            </a:extLst>
          </p:cNvPr>
          <p:cNvSpPr>
            <a:spLocks noGrp="1"/>
          </p:cNvSpPr>
          <p:nvPr>
            <p:ph type="body" sz="quarter" idx="29"/>
          </p:nvPr>
        </p:nvSpPr>
        <p:spPr>
          <a:xfrm>
            <a:off x="7365922" y="2034496"/>
            <a:ext cx="1958339" cy="634198"/>
          </a:xfrm>
        </p:spPr>
        <p:txBody>
          <a:bodyPr anchor="t">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CD3E0708-8299-822D-7D8F-A540C3B56C1E}"/>
              </a:ext>
            </a:extLst>
          </p:cNvPr>
          <p:cNvSpPr>
            <a:spLocks noGrp="1"/>
          </p:cNvSpPr>
          <p:nvPr>
            <p:ph type="body" sz="quarter" idx="30"/>
          </p:nvPr>
        </p:nvSpPr>
        <p:spPr>
          <a:xfrm>
            <a:off x="9615012" y="2034496"/>
            <a:ext cx="1958339" cy="634198"/>
          </a:xfrm>
        </p:spPr>
        <p:txBody>
          <a:bodyPr anchor="t">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0340909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1ED8AC-A7D7-9FBC-CCA2-348E328FCF3B}"/>
              </a:ext>
            </a:extLst>
          </p:cNvPr>
          <p:cNvSpPr/>
          <p:nvPr userDrawn="1"/>
        </p:nvSpPr>
        <p:spPr>
          <a:xfrm>
            <a:off x="0" y="0"/>
            <a:ext cx="2027237"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4201" y="2766219"/>
            <a:ext cx="4502150" cy="1325563"/>
          </a:xfrm>
        </p:spPr>
        <p:txBody>
          <a:bodyPr anchor="ctr">
            <a:noAutofit/>
          </a:bodyPr>
          <a:lstStyle>
            <a:lvl1pPr algn="l">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9" name="Text Placeholder 7">
            <a:extLst>
              <a:ext uri="{FF2B5EF4-FFF2-40B4-BE49-F238E27FC236}">
                <a16:creationId xmlns:a16="http://schemas.microsoft.com/office/drawing/2014/main" id="{C6C9B8B2-1134-BB17-0F1A-D4997FE2342D}"/>
              </a:ext>
            </a:extLst>
          </p:cNvPr>
          <p:cNvSpPr>
            <a:spLocks noGrp="1"/>
          </p:cNvSpPr>
          <p:nvPr>
            <p:ph type="body" sz="quarter" idx="13" hasCustomPrompt="1"/>
          </p:nvPr>
        </p:nvSpPr>
        <p:spPr>
          <a:xfrm>
            <a:off x="6096000" y="884932"/>
            <a:ext cx="5508625" cy="36982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Website</a:t>
            </a:r>
          </a:p>
        </p:txBody>
      </p:sp>
      <p:sp>
        <p:nvSpPr>
          <p:cNvPr id="40" name="Text Placeholder 7">
            <a:extLst>
              <a:ext uri="{FF2B5EF4-FFF2-40B4-BE49-F238E27FC236}">
                <a16:creationId xmlns:a16="http://schemas.microsoft.com/office/drawing/2014/main" id="{9C95E7AF-16F8-C807-CBD7-B8581B52CED6}"/>
              </a:ext>
            </a:extLst>
          </p:cNvPr>
          <p:cNvSpPr>
            <a:spLocks noGrp="1"/>
          </p:cNvSpPr>
          <p:nvPr>
            <p:ph type="body" sz="quarter" idx="16"/>
          </p:nvPr>
        </p:nvSpPr>
        <p:spPr>
          <a:xfrm>
            <a:off x="6096000" y="1466816"/>
            <a:ext cx="5508625" cy="369827"/>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3" name="Text Placeholder 7">
            <a:extLst>
              <a:ext uri="{FF2B5EF4-FFF2-40B4-BE49-F238E27FC236}">
                <a16:creationId xmlns:a16="http://schemas.microsoft.com/office/drawing/2014/main" id="{E00E7E40-44F1-FBBA-D92B-E50AC4F0DC45}"/>
              </a:ext>
            </a:extLst>
          </p:cNvPr>
          <p:cNvSpPr>
            <a:spLocks noGrp="1"/>
          </p:cNvSpPr>
          <p:nvPr>
            <p:ph type="body" sz="quarter" idx="17" hasCustomPrompt="1"/>
          </p:nvPr>
        </p:nvSpPr>
        <p:spPr>
          <a:xfrm>
            <a:off x="6096000" y="2263740"/>
            <a:ext cx="5508625" cy="36982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Email</a:t>
            </a:r>
          </a:p>
        </p:txBody>
      </p:sp>
      <p:sp>
        <p:nvSpPr>
          <p:cNvPr id="54" name="Text Placeholder 7">
            <a:extLst>
              <a:ext uri="{FF2B5EF4-FFF2-40B4-BE49-F238E27FC236}">
                <a16:creationId xmlns:a16="http://schemas.microsoft.com/office/drawing/2014/main" id="{BE716859-CF38-04EB-9CC3-0E28EA77D258}"/>
              </a:ext>
            </a:extLst>
          </p:cNvPr>
          <p:cNvSpPr>
            <a:spLocks noGrp="1"/>
          </p:cNvSpPr>
          <p:nvPr>
            <p:ph type="body" sz="quarter" idx="18"/>
          </p:nvPr>
        </p:nvSpPr>
        <p:spPr>
          <a:xfrm>
            <a:off x="6096000" y="2845624"/>
            <a:ext cx="5508625" cy="369827"/>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5" name="Text Placeholder 7">
            <a:extLst>
              <a:ext uri="{FF2B5EF4-FFF2-40B4-BE49-F238E27FC236}">
                <a16:creationId xmlns:a16="http://schemas.microsoft.com/office/drawing/2014/main" id="{10654B0D-9250-D988-A790-26613C32232E}"/>
              </a:ext>
            </a:extLst>
          </p:cNvPr>
          <p:cNvSpPr>
            <a:spLocks noGrp="1"/>
          </p:cNvSpPr>
          <p:nvPr>
            <p:ph type="body" sz="quarter" idx="19" hasCustomPrompt="1"/>
          </p:nvPr>
        </p:nvSpPr>
        <p:spPr>
          <a:xfrm>
            <a:off x="6096000" y="3642548"/>
            <a:ext cx="5508625" cy="36982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Phone Number</a:t>
            </a:r>
          </a:p>
        </p:txBody>
      </p:sp>
      <p:sp>
        <p:nvSpPr>
          <p:cNvPr id="56" name="Text Placeholder 7">
            <a:extLst>
              <a:ext uri="{FF2B5EF4-FFF2-40B4-BE49-F238E27FC236}">
                <a16:creationId xmlns:a16="http://schemas.microsoft.com/office/drawing/2014/main" id="{6905ADEF-9F91-866D-D04D-C5609B8D5006}"/>
              </a:ext>
            </a:extLst>
          </p:cNvPr>
          <p:cNvSpPr>
            <a:spLocks noGrp="1"/>
          </p:cNvSpPr>
          <p:nvPr>
            <p:ph type="body" sz="quarter" idx="20"/>
          </p:nvPr>
        </p:nvSpPr>
        <p:spPr>
          <a:xfrm>
            <a:off x="6096000" y="4224432"/>
            <a:ext cx="5508625" cy="369827"/>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7" name="Text Placeholder 7">
            <a:extLst>
              <a:ext uri="{FF2B5EF4-FFF2-40B4-BE49-F238E27FC236}">
                <a16:creationId xmlns:a16="http://schemas.microsoft.com/office/drawing/2014/main" id="{8CF870E7-54E5-A28E-2F88-65A79CA0C1B1}"/>
              </a:ext>
            </a:extLst>
          </p:cNvPr>
          <p:cNvSpPr>
            <a:spLocks noGrp="1"/>
          </p:cNvSpPr>
          <p:nvPr>
            <p:ph type="body" sz="quarter" idx="21" hasCustomPrompt="1"/>
          </p:nvPr>
        </p:nvSpPr>
        <p:spPr>
          <a:xfrm>
            <a:off x="6096000" y="5021357"/>
            <a:ext cx="5508625" cy="36982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Location</a:t>
            </a:r>
          </a:p>
        </p:txBody>
      </p:sp>
      <p:sp>
        <p:nvSpPr>
          <p:cNvPr id="58" name="Text Placeholder 7">
            <a:extLst>
              <a:ext uri="{FF2B5EF4-FFF2-40B4-BE49-F238E27FC236}">
                <a16:creationId xmlns:a16="http://schemas.microsoft.com/office/drawing/2014/main" id="{BC4A4443-8C5D-4F1E-B047-DB6175BC03D9}"/>
              </a:ext>
            </a:extLst>
          </p:cNvPr>
          <p:cNvSpPr>
            <a:spLocks noGrp="1"/>
          </p:cNvSpPr>
          <p:nvPr>
            <p:ph type="body" sz="quarter" idx="22"/>
          </p:nvPr>
        </p:nvSpPr>
        <p:spPr>
          <a:xfrm>
            <a:off x="6096000" y="5603241"/>
            <a:ext cx="5508625" cy="369827"/>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7398169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FD1473-B43C-06B1-C392-B3E81C2C2851}"/>
              </a:ext>
            </a:extLst>
          </p:cNvPr>
          <p:cNvSpPr/>
          <p:nvPr userDrawn="1"/>
        </p:nvSpPr>
        <p:spPr>
          <a:xfrm>
            <a:off x="0" y="0"/>
            <a:ext cx="2027237"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4201" y="2766219"/>
            <a:ext cx="4502150" cy="1325563"/>
          </a:xfrm>
        </p:spPr>
        <p:txBody>
          <a:bodyPr anchor="ctr">
            <a:noAutofit/>
          </a:bodyPr>
          <a:lstStyle>
            <a:lvl1pPr algn="l">
              <a:defRPr sz="4400">
                <a:solidFill>
                  <a:schemeClr val="tx1"/>
                </a:solidFill>
                <a:latin typeface="+mj-lt"/>
                <a:cs typeface="Poppins" pitchFamily="2" charset="77"/>
              </a:defRPr>
            </a:lvl1pPr>
          </a:lstStyle>
          <a:p>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1" name="Text Placeholder 29">
            <a:extLst>
              <a:ext uri="{FF2B5EF4-FFF2-40B4-BE49-F238E27FC236}">
                <a16:creationId xmlns:a16="http://schemas.microsoft.com/office/drawing/2014/main" id="{63B1BF72-95C9-C967-7334-A0E69CC06F40}"/>
              </a:ext>
            </a:extLst>
          </p:cNvPr>
          <p:cNvSpPr>
            <a:spLocks noGrp="1"/>
          </p:cNvSpPr>
          <p:nvPr>
            <p:ph type="body" sz="quarter" idx="40"/>
          </p:nvPr>
        </p:nvSpPr>
        <p:spPr>
          <a:xfrm>
            <a:off x="6545581" y="1423585"/>
            <a:ext cx="4519294" cy="64903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2" name="Text Placeholder 29">
            <a:extLst>
              <a:ext uri="{FF2B5EF4-FFF2-40B4-BE49-F238E27FC236}">
                <a16:creationId xmlns:a16="http://schemas.microsoft.com/office/drawing/2014/main" id="{1FC4FA2F-7AE9-168D-0D5A-DA4BFDBBB4F8}"/>
              </a:ext>
            </a:extLst>
          </p:cNvPr>
          <p:cNvSpPr>
            <a:spLocks noGrp="1"/>
          </p:cNvSpPr>
          <p:nvPr>
            <p:ph type="body" sz="quarter" idx="42"/>
          </p:nvPr>
        </p:nvSpPr>
        <p:spPr>
          <a:xfrm>
            <a:off x="6545581" y="2542308"/>
            <a:ext cx="4519294" cy="64903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F3754505-3926-F1C2-E5BB-1BA22BA50D3E}"/>
              </a:ext>
            </a:extLst>
          </p:cNvPr>
          <p:cNvSpPr>
            <a:spLocks noGrp="1"/>
          </p:cNvSpPr>
          <p:nvPr>
            <p:ph type="body" sz="quarter" idx="44"/>
          </p:nvPr>
        </p:nvSpPr>
        <p:spPr>
          <a:xfrm>
            <a:off x="6545581" y="3661031"/>
            <a:ext cx="4519294" cy="64903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4" name="Text Placeholder 29">
            <a:extLst>
              <a:ext uri="{FF2B5EF4-FFF2-40B4-BE49-F238E27FC236}">
                <a16:creationId xmlns:a16="http://schemas.microsoft.com/office/drawing/2014/main" id="{98442E5C-ECC0-EE1A-ADE1-CAA30ED3F3EF}"/>
              </a:ext>
            </a:extLst>
          </p:cNvPr>
          <p:cNvSpPr>
            <a:spLocks noGrp="1"/>
          </p:cNvSpPr>
          <p:nvPr>
            <p:ph type="body" sz="quarter" idx="46"/>
          </p:nvPr>
        </p:nvSpPr>
        <p:spPr>
          <a:xfrm>
            <a:off x="6545581" y="4779754"/>
            <a:ext cx="4519294" cy="64903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5" name="Text Placeholder 3">
            <a:extLst>
              <a:ext uri="{FF2B5EF4-FFF2-40B4-BE49-F238E27FC236}">
                <a16:creationId xmlns:a16="http://schemas.microsoft.com/office/drawing/2014/main" id="{D1BEECA7-6A89-70AF-0A62-FE1A39C53A28}"/>
              </a:ext>
            </a:extLst>
          </p:cNvPr>
          <p:cNvSpPr>
            <a:spLocks noGrp="1"/>
          </p:cNvSpPr>
          <p:nvPr>
            <p:ph type="body" sz="quarter" idx="47"/>
          </p:nvPr>
        </p:nvSpPr>
        <p:spPr>
          <a:xfrm>
            <a:off x="5839091" y="1491191"/>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36" name="Text Placeholder 5">
            <a:extLst>
              <a:ext uri="{FF2B5EF4-FFF2-40B4-BE49-F238E27FC236}">
                <a16:creationId xmlns:a16="http://schemas.microsoft.com/office/drawing/2014/main" id="{B0D9E394-4F17-2CD5-15A1-F59B1880897E}"/>
              </a:ext>
            </a:extLst>
          </p:cNvPr>
          <p:cNvSpPr>
            <a:spLocks noGrp="1"/>
          </p:cNvSpPr>
          <p:nvPr>
            <p:ph type="body" sz="quarter" idx="43"/>
          </p:nvPr>
        </p:nvSpPr>
        <p:spPr>
          <a:xfrm>
            <a:off x="5825570" y="2569349"/>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37" name="Text Placeholder 7">
            <a:extLst>
              <a:ext uri="{FF2B5EF4-FFF2-40B4-BE49-F238E27FC236}">
                <a16:creationId xmlns:a16="http://schemas.microsoft.com/office/drawing/2014/main" id="{772A69CD-0326-405E-BE44-4DC84F92DF53}"/>
              </a:ext>
            </a:extLst>
          </p:cNvPr>
          <p:cNvSpPr>
            <a:spLocks noGrp="1"/>
          </p:cNvSpPr>
          <p:nvPr>
            <p:ph type="body" sz="quarter" idx="48"/>
          </p:nvPr>
        </p:nvSpPr>
        <p:spPr>
          <a:xfrm>
            <a:off x="5825911" y="3715116"/>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38" name="Text Placeholder 8">
            <a:extLst>
              <a:ext uri="{FF2B5EF4-FFF2-40B4-BE49-F238E27FC236}">
                <a16:creationId xmlns:a16="http://schemas.microsoft.com/office/drawing/2014/main" id="{22FDA902-E2B2-82D1-473A-34A141C5D40A}"/>
              </a:ext>
            </a:extLst>
          </p:cNvPr>
          <p:cNvSpPr>
            <a:spLocks noGrp="1"/>
          </p:cNvSpPr>
          <p:nvPr>
            <p:ph type="body" sz="quarter" idx="41"/>
          </p:nvPr>
        </p:nvSpPr>
        <p:spPr>
          <a:xfrm>
            <a:off x="5954486" y="4874403"/>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Tree>
    <p:extLst>
      <p:ext uri="{BB962C8B-B14F-4D97-AF65-F5344CB8AC3E}">
        <p14:creationId xmlns:p14="http://schemas.microsoft.com/office/powerpoint/2010/main" val="20655272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0" y="1788160"/>
            <a:ext cx="12192000" cy="328168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3" y="2045548"/>
            <a:ext cx="11017251" cy="1383452"/>
          </a:xfrm>
        </p:spPr>
        <p:txBody>
          <a:bodyPr anchor="b">
            <a:noAutofit/>
          </a:bodyPr>
          <a:lstStyle>
            <a:lvl1pPr algn="ctr">
              <a:defRPr sz="4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hasCustomPrompt="1"/>
          </p:nvPr>
        </p:nvSpPr>
        <p:spPr>
          <a:xfrm>
            <a:off x="587376" y="3672238"/>
            <a:ext cx="11017250" cy="1140214"/>
          </a:xfrm>
        </p:spPr>
        <p:txBody>
          <a:bodyPr vert="horz" lIns="91440" tIns="45720" rIns="91440" bIns="45720" rtlCol="0">
            <a:noAutofit/>
          </a:bodyPr>
          <a:lstStyle>
            <a:lvl1pPr marL="0" indent="0" algn="ctr">
              <a:buNone/>
              <a:defRPr lang="en-US" sz="1800" b="1" dirty="0">
                <a:solidFill>
                  <a:schemeClr val="tx1"/>
                </a:solidFill>
              </a:defRPr>
            </a:lvl1pPr>
          </a:lstStyle>
          <a:p>
            <a:pPr marL="228600" lvl="0" indent="-228600">
              <a:lnSpc>
                <a:spcPct val="100000"/>
              </a:lnSpc>
              <a:spcBef>
                <a:spcPts val="0"/>
              </a:spcBef>
            </a:pPr>
            <a:r>
              <a:rPr lang="en-US" dirty="0"/>
              <a:t>Click to edit Master title style</a:t>
            </a:r>
          </a:p>
        </p:txBody>
      </p:sp>
    </p:spTree>
    <p:extLst>
      <p:ext uri="{BB962C8B-B14F-4D97-AF65-F5344CB8AC3E}">
        <p14:creationId xmlns:p14="http://schemas.microsoft.com/office/powerpoint/2010/main" val="66128389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9705974" y="1788160"/>
            <a:ext cx="2486025" cy="328168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3" y="2045548"/>
            <a:ext cx="5508627" cy="1383452"/>
          </a:xfrm>
        </p:spPr>
        <p:txBody>
          <a:bodyPr anchor="b">
            <a:noAutofit/>
          </a:bodyPr>
          <a:lstStyle>
            <a:lvl1pPr algn="l">
              <a:defRPr sz="4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hasCustomPrompt="1"/>
          </p:nvPr>
        </p:nvSpPr>
        <p:spPr>
          <a:xfrm>
            <a:off x="587376" y="3672238"/>
            <a:ext cx="5508626" cy="1140214"/>
          </a:xfrm>
        </p:spPr>
        <p:txBody>
          <a:bodyPr vert="horz" lIns="91440" tIns="45720" rIns="91440" bIns="45720" rtlCol="0">
            <a:noAutofit/>
          </a:bodyPr>
          <a:lstStyle>
            <a:lvl1pPr marL="0" indent="0" algn="l">
              <a:buNone/>
              <a:defRPr lang="en-US" sz="1800" b="1" dirty="0">
                <a:solidFill>
                  <a:schemeClr val="tx1"/>
                </a:solidFill>
              </a:defRPr>
            </a:lvl1pPr>
          </a:lstStyle>
          <a:p>
            <a:pPr marL="228600" lvl="0" indent="-228600">
              <a:lnSpc>
                <a:spcPct val="100000"/>
              </a:lnSpc>
              <a:spcBef>
                <a:spcPts val="0"/>
              </a:spcBef>
            </a:pPr>
            <a:r>
              <a:rPr lang="en-US" dirty="0"/>
              <a:t>Click to edit Master title style</a:t>
            </a:r>
          </a:p>
        </p:txBody>
      </p:sp>
      <p:sp>
        <p:nvSpPr>
          <p:cNvPr id="3" name="Picture Placeholder 6">
            <a:extLst>
              <a:ext uri="{FF2B5EF4-FFF2-40B4-BE49-F238E27FC236}">
                <a16:creationId xmlns:a16="http://schemas.microsoft.com/office/drawing/2014/main" id="{797822D4-3AF1-5B58-2FF0-158DBC5AC595}"/>
              </a:ext>
            </a:extLst>
          </p:cNvPr>
          <p:cNvSpPr>
            <a:spLocks noGrp="1"/>
          </p:cNvSpPr>
          <p:nvPr>
            <p:ph type="pic" sz="quarter" idx="19"/>
          </p:nvPr>
        </p:nvSpPr>
        <p:spPr>
          <a:xfrm>
            <a:off x="8112125" y="781050"/>
            <a:ext cx="3492500" cy="5295902"/>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Tree>
    <p:extLst>
      <p:ext uri="{BB962C8B-B14F-4D97-AF65-F5344CB8AC3E}">
        <p14:creationId xmlns:p14="http://schemas.microsoft.com/office/powerpoint/2010/main" val="59485191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1307305" y="2045546"/>
            <a:ext cx="9577390" cy="138345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1307305" y="2045546"/>
            <a:ext cx="9577390" cy="1383453"/>
          </a:xfrm>
        </p:spPr>
        <p:txBody>
          <a:bodyPr anchor="b">
            <a:noAutofit/>
          </a:bodyPr>
          <a:lstStyle>
            <a:lvl1pPr algn="ctr">
              <a:defRPr sz="4400">
                <a:solidFill>
                  <a:schemeClr val="tx1"/>
                </a:solidFill>
                <a:latin typeface="+mj-lt"/>
                <a:cs typeface="Poppins" pitchFamily="2" charset="77"/>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0CA0C2D1-06AD-3620-044D-2EAE71AC87AC}"/>
              </a:ext>
            </a:extLst>
          </p:cNvPr>
          <p:cNvCxnSpPr>
            <a:cxnSpLocks/>
          </p:cNvCxnSpPr>
          <p:nvPr userDrawn="1"/>
        </p:nvCxnSpPr>
        <p:spPr>
          <a:xfrm>
            <a:off x="1638300" y="584994"/>
            <a:ext cx="42672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a:cxnSpLocks/>
          </p:cNvCxnSpPr>
          <p:nvPr userDrawn="1"/>
        </p:nvCxnSpPr>
        <p:spPr>
          <a:xfrm>
            <a:off x="10345266" y="584994"/>
            <a:ext cx="1259359"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hasCustomPrompt="1"/>
          </p:nvPr>
        </p:nvSpPr>
        <p:spPr>
          <a:xfrm>
            <a:off x="1307306" y="3672238"/>
            <a:ext cx="9577388" cy="1140214"/>
          </a:xfrm>
        </p:spPr>
        <p:txBody>
          <a:bodyPr vert="horz" lIns="91440" tIns="45720" rIns="91440" bIns="45720" rtlCol="0">
            <a:noAutofit/>
          </a:bodyPr>
          <a:lstStyle>
            <a:lvl1pPr marL="0" indent="0" algn="ctr">
              <a:buNone/>
              <a:defRPr lang="en-US" sz="1800" b="1" dirty="0">
                <a:solidFill>
                  <a:schemeClr val="tx1"/>
                </a:solidFill>
              </a:defRPr>
            </a:lvl1pPr>
          </a:lstStyle>
          <a:p>
            <a:pPr marL="228600" lvl="0" indent="-228600">
              <a:lnSpc>
                <a:spcPct val="100000"/>
              </a:lnSpc>
              <a:spcBef>
                <a:spcPts val="0"/>
              </a:spcBef>
            </a:pPr>
            <a:r>
              <a:rPr lang="en-US" dirty="0"/>
              <a:t>Click to edit Master title style</a:t>
            </a:r>
          </a:p>
        </p:txBody>
      </p:sp>
    </p:spTree>
    <p:extLst>
      <p:ext uri="{BB962C8B-B14F-4D97-AF65-F5344CB8AC3E}">
        <p14:creationId xmlns:p14="http://schemas.microsoft.com/office/powerpoint/2010/main" val="16489986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S07V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1142336" y="3429000"/>
            <a:ext cx="3189032"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8114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4" name="Picture Placeholder 6">
            <a:extLst>
              <a:ext uri="{FF2B5EF4-FFF2-40B4-BE49-F238E27FC236}">
                <a16:creationId xmlns:a16="http://schemas.microsoft.com/office/drawing/2014/main" id="{A644C5E0-9971-F7E5-8391-70E4C8312875}"/>
              </a:ext>
            </a:extLst>
          </p:cNvPr>
          <p:cNvSpPr>
            <a:spLocks noGrp="1"/>
          </p:cNvSpPr>
          <p:nvPr>
            <p:ph type="pic" sz="quarter" idx="19"/>
          </p:nvPr>
        </p:nvSpPr>
        <p:spPr>
          <a:xfrm>
            <a:off x="990602" y="1677545"/>
            <a:ext cx="3492500" cy="379439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Text Placeholder 7">
            <a:extLst>
              <a:ext uri="{FF2B5EF4-FFF2-40B4-BE49-F238E27FC236}">
                <a16:creationId xmlns:a16="http://schemas.microsoft.com/office/drawing/2014/main" id="{AF883061-5B41-6F26-B7AA-275F3173FAFB}"/>
              </a:ext>
            </a:extLst>
          </p:cNvPr>
          <p:cNvSpPr>
            <a:spLocks noGrp="1"/>
          </p:cNvSpPr>
          <p:nvPr>
            <p:ph type="body" sz="quarter" idx="18" hasCustomPrompt="1"/>
          </p:nvPr>
        </p:nvSpPr>
        <p:spPr>
          <a:xfrm>
            <a:off x="4634836" y="2650532"/>
            <a:ext cx="6566562" cy="408927"/>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6" name="Text Placeholder 7">
            <a:extLst>
              <a:ext uri="{FF2B5EF4-FFF2-40B4-BE49-F238E27FC236}">
                <a16:creationId xmlns:a16="http://schemas.microsoft.com/office/drawing/2014/main" id="{CFBE3A87-105B-1E6E-1BD8-ABF5A9E0ACB1}"/>
              </a:ext>
            </a:extLst>
          </p:cNvPr>
          <p:cNvSpPr>
            <a:spLocks noGrp="1"/>
          </p:cNvSpPr>
          <p:nvPr>
            <p:ph type="body" sz="quarter" idx="22" hasCustomPrompt="1"/>
          </p:nvPr>
        </p:nvSpPr>
        <p:spPr>
          <a:xfrm>
            <a:off x="4634836" y="1677545"/>
            <a:ext cx="6566562" cy="612569"/>
          </a:xfrm>
        </p:spPr>
        <p:txBody>
          <a:bodyPr anchor="b" anchorCtr="0">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10" name="Text Placeholder 7">
            <a:extLst>
              <a:ext uri="{FF2B5EF4-FFF2-40B4-BE49-F238E27FC236}">
                <a16:creationId xmlns:a16="http://schemas.microsoft.com/office/drawing/2014/main" id="{1B34521A-7E0E-1C4A-9C93-8FDE8C7AC588}"/>
              </a:ext>
            </a:extLst>
          </p:cNvPr>
          <p:cNvSpPr>
            <a:spLocks noGrp="1"/>
          </p:cNvSpPr>
          <p:nvPr>
            <p:ph type="body" sz="quarter" idx="23" hasCustomPrompt="1"/>
          </p:nvPr>
        </p:nvSpPr>
        <p:spPr>
          <a:xfrm>
            <a:off x="4634836" y="3165814"/>
            <a:ext cx="6566562" cy="230612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Description</a:t>
            </a:r>
          </a:p>
        </p:txBody>
      </p:sp>
    </p:spTree>
    <p:extLst>
      <p:ext uri="{BB962C8B-B14F-4D97-AF65-F5344CB8AC3E}">
        <p14:creationId xmlns:p14="http://schemas.microsoft.com/office/powerpoint/2010/main" val="264407852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S07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0" y="0"/>
            <a:ext cx="12192000" cy="252984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8114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4" name="Picture Placeholder 6">
            <a:extLst>
              <a:ext uri="{FF2B5EF4-FFF2-40B4-BE49-F238E27FC236}">
                <a16:creationId xmlns:a16="http://schemas.microsoft.com/office/drawing/2014/main" id="{A644C5E0-9971-F7E5-8391-70E4C8312875}"/>
              </a:ext>
            </a:extLst>
          </p:cNvPr>
          <p:cNvSpPr>
            <a:spLocks noGrp="1"/>
          </p:cNvSpPr>
          <p:nvPr>
            <p:ph type="pic" sz="quarter" idx="19"/>
          </p:nvPr>
        </p:nvSpPr>
        <p:spPr>
          <a:xfrm>
            <a:off x="1153145" y="1574478"/>
            <a:ext cx="2926729" cy="3179713"/>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Text Placeholder 7">
            <a:extLst>
              <a:ext uri="{FF2B5EF4-FFF2-40B4-BE49-F238E27FC236}">
                <a16:creationId xmlns:a16="http://schemas.microsoft.com/office/drawing/2014/main" id="{AF883061-5B41-6F26-B7AA-275F3173FAFB}"/>
              </a:ext>
            </a:extLst>
          </p:cNvPr>
          <p:cNvSpPr>
            <a:spLocks noGrp="1"/>
          </p:cNvSpPr>
          <p:nvPr>
            <p:ph type="body" sz="quarter" idx="18" hasCustomPrompt="1"/>
          </p:nvPr>
        </p:nvSpPr>
        <p:spPr>
          <a:xfrm>
            <a:off x="1153145" y="5847157"/>
            <a:ext cx="2926729"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6" name="Text Placeholder 7">
            <a:extLst>
              <a:ext uri="{FF2B5EF4-FFF2-40B4-BE49-F238E27FC236}">
                <a16:creationId xmlns:a16="http://schemas.microsoft.com/office/drawing/2014/main" id="{CFBE3A87-105B-1E6E-1BD8-ABF5A9E0ACB1}"/>
              </a:ext>
            </a:extLst>
          </p:cNvPr>
          <p:cNvSpPr>
            <a:spLocks noGrp="1"/>
          </p:cNvSpPr>
          <p:nvPr>
            <p:ph type="body" sz="quarter" idx="22" hasCustomPrompt="1"/>
          </p:nvPr>
        </p:nvSpPr>
        <p:spPr>
          <a:xfrm>
            <a:off x="1153145" y="5077812"/>
            <a:ext cx="2926729"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8" name="Picture Placeholder 6">
            <a:extLst>
              <a:ext uri="{FF2B5EF4-FFF2-40B4-BE49-F238E27FC236}">
                <a16:creationId xmlns:a16="http://schemas.microsoft.com/office/drawing/2014/main" id="{8CC0DFDD-AE3D-21CD-3ECA-55C99FD79FA0}"/>
              </a:ext>
            </a:extLst>
          </p:cNvPr>
          <p:cNvSpPr>
            <a:spLocks noGrp="1"/>
          </p:cNvSpPr>
          <p:nvPr>
            <p:ph type="pic" sz="quarter" idx="23"/>
          </p:nvPr>
        </p:nvSpPr>
        <p:spPr>
          <a:xfrm>
            <a:off x="4713907" y="1574478"/>
            <a:ext cx="2926729" cy="3179713"/>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2" name="Text Placeholder 7">
            <a:extLst>
              <a:ext uri="{FF2B5EF4-FFF2-40B4-BE49-F238E27FC236}">
                <a16:creationId xmlns:a16="http://schemas.microsoft.com/office/drawing/2014/main" id="{EC35C339-B131-935D-A745-25B2E753EF5A}"/>
              </a:ext>
            </a:extLst>
          </p:cNvPr>
          <p:cNvSpPr>
            <a:spLocks noGrp="1"/>
          </p:cNvSpPr>
          <p:nvPr>
            <p:ph type="body" sz="quarter" idx="24" hasCustomPrompt="1"/>
          </p:nvPr>
        </p:nvSpPr>
        <p:spPr>
          <a:xfrm>
            <a:off x="4713907" y="5847157"/>
            <a:ext cx="2926729"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3" name="Text Placeholder 7">
            <a:extLst>
              <a:ext uri="{FF2B5EF4-FFF2-40B4-BE49-F238E27FC236}">
                <a16:creationId xmlns:a16="http://schemas.microsoft.com/office/drawing/2014/main" id="{70E8CCF4-77CA-C2E6-4322-92E5FD4E5AB0}"/>
              </a:ext>
            </a:extLst>
          </p:cNvPr>
          <p:cNvSpPr>
            <a:spLocks noGrp="1"/>
          </p:cNvSpPr>
          <p:nvPr>
            <p:ph type="body" sz="quarter" idx="25" hasCustomPrompt="1"/>
          </p:nvPr>
        </p:nvSpPr>
        <p:spPr>
          <a:xfrm>
            <a:off x="4713907" y="5077812"/>
            <a:ext cx="2926729"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14" name="Picture Placeholder 6">
            <a:extLst>
              <a:ext uri="{FF2B5EF4-FFF2-40B4-BE49-F238E27FC236}">
                <a16:creationId xmlns:a16="http://schemas.microsoft.com/office/drawing/2014/main" id="{1F3B3073-62FB-9C18-6E24-B85FE2C0D086}"/>
              </a:ext>
            </a:extLst>
          </p:cNvPr>
          <p:cNvSpPr>
            <a:spLocks noGrp="1"/>
          </p:cNvSpPr>
          <p:nvPr>
            <p:ph type="pic" sz="quarter" idx="26"/>
          </p:nvPr>
        </p:nvSpPr>
        <p:spPr>
          <a:xfrm>
            <a:off x="8274669" y="1574478"/>
            <a:ext cx="2926729" cy="3179713"/>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5" name="Text Placeholder 7">
            <a:extLst>
              <a:ext uri="{FF2B5EF4-FFF2-40B4-BE49-F238E27FC236}">
                <a16:creationId xmlns:a16="http://schemas.microsoft.com/office/drawing/2014/main" id="{133843DE-A509-C4F3-95B1-7CE1070E8C44}"/>
              </a:ext>
            </a:extLst>
          </p:cNvPr>
          <p:cNvSpPr>
            <a:spLocks noGrp="1"/>
          </p:cNvSpPr>
          <p:nvPr>
            <p:ph type="body" sz="quarter" idx="27" hasCustomPrompt="1"/>
          </p:nvPr>
        </p:nvSpPr>
        <p:spPr>
          <a:xfrm>
            <a:off x="8274669" y="5847157"/>
            <a:ext cx="2926729"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6" name="Text Placeholder 7">
            <a:extLst>
              <a:ext uri="{FF2B5EF4-FFF2-40B4-BE49-F238E27FC236}">
                <a16:creationId xmlns:a16="http://schemas.microsoft.com/office/drawing/2014/main" id="{E4DE0624-B531-4679-85CC-26E061F09042}"/>
              </a:ext>
            </a:extLst>
          </p:cNvPr>
          <p:cNvSpPr>
            <a:spLocks noGrp="1"/>
          </p:cNvSpPr>
          <p:nvPr>
            <p:ph type="body" sz="quarter" idx="28" hasCustomPrompt="1"/>
          </p:nvPr>
        </p:nvSpPr>
        <p:spPr>
          <a:xfrm>
            <a:off x="8274669" y="5077812"/>
            <a:ext cx="2926729"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Tree>
    <p:extLst>
      <p:ext uri="{BB962C8B-B14F-4D97-AF65-F5344CB8AC3E}">
        <p14:creationId xmlns:p14="http://schemas.microsoft.com/office/powerpoint/2010/main" val="236205828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S07V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0" y="0"/>
            <a:ext cx="12192000" cy="252984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8114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4" name="Picture Placeholder 6">
            <a:extLst>
              <a:ext uri="{FF2B5EF4-FFF2-40B4-BE49-F238E27FC236}">
                <a16:creationId xmlns:a16="http://schemas.microsoft.com/office/drawing/2014/main" id="{A644C5E0-9971-F7E5-8391-70E4C8312875}"/>
              </a:ext>
            </a:extLst>
          </p:cNvPr>
          <p:cNvSpPr>
            <a:spLocks noGrp="1"/>
          </p:cNvSpPr>
          <p:nvPr>
            <p:ph type="pic" sz="quarter" idx="19"/>
          </p:nvPr>
        </p:nvSpPr>
        <p:spPr>
          <a:xfrm>
            <a:off x="990602" y="1849120"/>
            <a:ext cx="2328561" cy="252984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Text Placeholder 7">
            <a:extLst>
              <a:ext uri="{FF2B5EF4-FFF2-40B4-BE49-F238E27FC236}">
                <a16:creationId xmlns:a16="http://schemas.microsoft.com/office/drawing/2014/main" id="{AF883061-5B41-6F26-B7AA-275F3173FAFB}"/>
              </a:ext>
            </a:extLst>
          </p:cNvPr>
          <p:cNvSpPr>
            <a:spLocks noGrp="1"/>
          </p:cNvSpPr>
          <p:nvPr>
            <p:ph type="body" sz="quarter" idx="18" hasCustomPrompt="1"/>
          </p:nvPr>
        </p:nvSpPr>
        <p:spPr>
          <a:xfrm>
            <a:off x="990602" y="5558162"/>
            <a:ext cx="2328561"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6" name="Text Placeholder 7">
            <a:extLst>
              <a:ext uri="{FF2B5EF4-FFF2-40B4-BE49-F238E27FC236}">
                <a16:creationId xmlns:a16="http://schemas.microsoft.com/office/drawing/2014/main" id="{CFBE3A87-105B-1E6E-1BD8-ABF5A9E0ACB1}"/>
              </a:ext>
            </a:extLst>
          </p:cNvPr>
          <p:cNvSpPr>
            <a:spLocks noGrp="1"/>
          </p:cNvSpPr>
          <p:nvPr>
            <p:ph type="body" sz="quarter" idx="22" hasCustomPrompt="1"/>
          </p:nvPr>
        </p:nvSpPr>
        <p:spPr>
          <a:xfrm>
            <a:off x="990602" y="4788817"/>
            <a:ext cx="2328561"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10" name="Picture Placeholder 6">
            <a:extLst>
              <a:ext uri="{FF2B5EF4-FFF2-40B4-BE49-F238E27FC236}">
                <a16:creationId xmlns:a16="http://schemas.microsoft.com/office/drawing/2014/main" id="{FA115D3E-06C8-94A8-C7A6-7A54E9052414}"/>
              </a:ext>
            </a:extLst>
          </p:cNvPr>
          <p:cNvSpPr>
            <a:spLocks noGrp="1"/>
          </p:cNvSpPr>
          <p:nvPr>
            <p:ph type="pic" sz="quarter" idx="23"/>
          </p:nvPr>
        </p:nvSpPr>
        <p:spPr>
          <a:xfrm>
            <a:off x="3618014" y="1849120"/>
            <a:ext cx="2328561" cy="252984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7" name="Text Placeholder 7">
            <a:extLst>
              <a:ext uri="{FF2B5EF4-FFF2-40B4-BE49-F238E27FC236}">
                <a16:creationId xmlns:a16="http://schemas.microsoft.com/office/drawing/2014/main" id="{93E3143A-A669-396C-527B-2DF6F35204C7}"/>
              </a:ext>
            </a:extLst>
          </p:cNvPr>
          <p:cNvSpPr>
            <a:spLocks noGrp="1"/>
          </p:cNvSpPr>
          <p:nvPr>
            <p:ph type="body" sz="quarter" idx="24" hasCustomPrompt="1"/>
          </p:nvPr>
        </p:nvSpPr>
        <p:spPr>
          <a:xfrm>
            <a:off x="3618014" y="5558162"/>
            <a:ext cx="2328561"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8" name="Text Placeholder 7">
            <a:extLst>
              <a:ext uri="{FF2B5EF4-FFF2-40B4-BE49-F238E27FC236}">
                <a16:creationId xmlns:a16="http://schemas.microsoft.com/office/drawing/2014/main" id="{5612B400-7941-B897-A85A-4C9D7CFC3499}"/>
              </a:ext>
            </a:extLst>
          </p:cNvPr>
          <p:cNvSpPr>
            <a:spLocks noGrp="1"/>
          </p:cNvSpPr>
          <p:nvPr>
            <p:ph type="body" sz="quarter" idx="25" hasCustomPrompt="1"/>
          </p:nvPr>
        </p:nvSpPr>
        <p:spPr>
          <a:xfrm>
            <a:off x="3618014" y="4788817"/>
            <a:ext cx="2328561"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19" name="Picture Placeholder 6">
            <a:extLst>
              <a:ext uri="{FF2B5EF4-FFF2-40B4-BE49-F238E27FC236}">
                <a16:creationId xmlns:a16="http://schemas.microsoft.com/office/drawing/2014/main" id="{2790C03E-3168-FD7D-2BF2-B146F42066AE}"/>
              </a:ext>
            </a:extLst>
          </p:cNvPr>
          <p:cNvSpPr>
            <a:spLocks noGrp="1"/>
          </p:cNvSpPr>
          <p:nvPr>
            <p:ph type="pic" sz="quarter" idx="26"/>
          </p:nvPr>
        </p:nvSpPr>
        <p:spPr>
          <a:xfrm>
            <a:off x="6245426" y="1849120"/>
            <a:ext cx="2328561" cy="252984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20" name="Text Placeholder 7">
            <a:extLst>
              <a:ext uri="{FF2B5EF4-FFF2-40B4-BE49-F238E27FC236}">
                <a16:creationId xmlns:a16="http://schemas.microsoft.com/office/drawing/2014/main" id="{E92E3D50-7E43-92E2-C4C7-F8C758DEAE3F}"/>
              </a:ext>
            </a:extLst>
          </p:cNvPr>
          <p:cNvSpPr>
            <a:spLocks noGrp="1"/>
          </p:cNvSpPr>
          <p:nvPr>
            <p:ph type="body" sz="quarter" idx="27" hasCustomPrompt="1"/>
          </p:nvPr>
        </p:nvSpPr>
        <p:spPr>
          <a:xfrm>
            <a:off x="6245426" y="5558162"/>
            <a:ext cx="2328561"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1" name="Text Placeholder 7">
            <a:extLst>
              <a:ext uri="{FF2B5EF4-FFF2-40B4-BE49-F238E27FC236}">
                <a16:creationId xmlns:a16="http://schemas.microsoft.com/office/drawing/2014/main" id="{69C9003E-ABD3-197E-AC48-A60631592CED}"/>
              </a:ext>
            </a:extLst>
          </p:cNvPr>
          <p:cNvSpPr>
            <a:spLocks noGrp="1"/>
          </p:cNvSpPr>
          <p:nvPr>
            <p:ph type="body" sz="quarter" idx="28" hasCustomPrompt="1"/>
          </p:nvPr>
        </p:nvSpPr>
        <p:spPr>
          <a:xfrm>
            <a:off x="6245426" y="4788817"/>
            <a:ext cx="2328561"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22" name="Picture Placeholder 6">
            <a:extLst>
              <a:ext uri="{FF2B5EF4-FFF2-40B4-BE49-F238E27FC236}">
                <a16:creationId xmlns:a16="http://schemas.microsoft.com/office/drawing/2014/main" id="{53B98425-54ED-9F6C-E805-798F24DA276A}"/>
              </a:ext>
            </a:extLst>
          </p:cNvPr>
          <p:cNvSpPr>
            <a:spLocks noGrp="1"/>
          </p:cNvSpPr>
          <p:nvPr>
            <p:ph type="pic" sz="quarter" idx="29"/>
          </p:nvPr>
        </p:nvSpPr>
        <p:spPr>
          <a:xfrm>
            <a:off x="8872839" y="1849120"/>
            <a:ext cx="2328561" cy="252984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23" name="Text Placeholder 7">
            <a:extLst>
              <a:ext uri="{FF2B5EF4-FFF2-40B4-BE49-F238E27FC236}">
                <a16:creationId xmlns:a16="http://schemas.microsoft.com/office/drawing/2014/main" id="{919239A0-E145-9BBB-706B-AF13B4BB5E54}"/>
              </a:ext>
            </a:extLst>
          </p:cNvPr>
          <p:cNvSpPr>
            <a:spLocks noGrp="1"/>
          </p:cNvSpPr>
          <p:nvPr>
            <p:ph type="body" sz="quarter" idx="30" hasCustomPrompt="1"/>
          </p:nvPr>
        </p:nvSpPr>
        <p:spPr>
          <a:xfrm>
            <a:off x="8872839" y="5558162"/>
            <a:ext cx="2328561"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4" name="Text Placeholder 7">
            <a:extLst>
              <a:ext uri="{FF2B5EF4-FFF2-40B4-BE49-F238E27FC236}">
                <a16:creationId xmlns:a16="http://schemas.microsoft.com/office/drawing/2014/main" id="{B7AEBEE5-24FA-2A2E-3C73-CA96D111B18B}"/>
              </a:ext>
            </a:extLst>
          </p:cNvPr>
          <p:cNvSpPr>
            <a:spLocks noGrp="1"/>
          </p:cNvSpPr>
          <p:nvPr>
            <p:ph type="body" sz="quarter" idx="31" hasCustomPrompt="1"/>
          </p:nvPr>
        </p:nvSpPr>
        <p:spPr>
          <a:xfrm>
            <a:off x="8872839" y="4788817"/>
            <a:ext cx="2328561"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Tree>
    <p:extLst>
      <p:ext uri="{BB962C8B-B14F-4D97-AF65-F5344CB8AC3E}">
        <p14:creationId xmlns:p14="http://schemas.microsoft.com/office/powerpoint/2010/main" val="207721564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S07V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0" y="0"/>
            <a:ext cx="12192000" cy="252984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8114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4" name="Picture Placeholder 6">
            <a:extLst>
              <a:ext uri="{FF2B5EF4-FFF2-40B4-BE49-F238E27FC236}">
                <a16:creationId xmlns:a16="http://schemas.microsoft.com/office/drawing/2014/main" id="{A644C5E0-9971-F7E5-8391-70E4C8312875}"/>
              </a:ext>
            </a:extLst>
          </p:cNvPr>
          <p:cNvSpPr>
            <a:spLocks noGrp="1"/>
          </p:cNvSpPr>
          <p:nvPr>
            <p:ph type="pic" sz="quarter" idx="19"/>
          </p:nvPr>
        </p:nvSpPr>
        <p:spPr>
          <a:xfrm>
            <a:off x="990602" y="1660256"/>
            <a:ext cx="2621278" cy="2847859"/>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Text Placeholder 7">
            <a:extLst>
              <a:ext uri="{FF2B5EF4-FFF2-40B4-BE49-F238E27FC236}">
                <a16:creationId xmlns:a16="http://schemas.microsoft.com/office/drawing/2014/main" id="{AF883061-5B41-6F26-B7AA-275F3173FAFB}"/>
              </a:ext>
            </a:extLst>
          </p:cNvPr>
          <p:cNvSpPr>
            <a:spLocks noGrp="1"/>
          </p:cNvSpPr>
          <p:nvPr>
            <p:ph type="body" sz="quarter" idx="18" hasCustomPrompt="1"/>
          </p:nvPr>
        </p:nvSpPr>
        <p:spPr>
          <a:xfrm>
            <a:off x="990602" y="5558162"/>
            <a:ext cx="2621278" cy="40892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6" name="Text Placeholder 7">
            <a:extLst>
              <a:ext uri="{FF2B5EF4-FFF2-40B4-BE49-F238E27FC236}">
                <a16:creationId xmlns:a16="http://schemas.microsoft.com/office/drawing/2014/main" id="{CFBE3A87-105B-1E6E-1BD8-ABF5A9E0ACB1}"/>
              </a:ext>
            </a:extLst>
          </p:cNvPr>
          <p:cNvSpPr>
            <a:spLocks noGrp="1"/>
          </p:cNvSpPr>
          <p:nvPr>
            <p:ph type="body" sz="quarter" idx="22" hasCustomPrompt="1"/>
          </p:nvPr>
        </p:nvSpPr>
        <p:spPr>
          <a:xfrm>
            <a:off x="990602" y="4788817"/>
            <a:ext cx="2621278" cy="408927"/>
          </a:xfrm>
        </p:spPr>
        <p:txBody>
          <a:bodyPr anchor="b"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8" name="Picture Placeholder 6">
            <a:extLst>
              <a:ext uri="{FF2B5EF4-FFF2-40B4-BE49-F238E27FC236}">
                <a16:creationId xmlns:a16="http://schemas.microsoft.com/office/drawing/2014/main" id="{2437A582-4A12-E508-AB60-848FF0059001}"/>
              </a:ext>
            </a:extLst>
          </p:cNvPr>
          <p:cNvSpPr>
            <a:spLocks noGrp="1"/>
          </p:cNvSpPr>
          <p:nvPr>
            <p:ph type="pic" sz="quarter" idx="23"/>
          </p:nvPr>
        </p:nvSpPr>
        <p:spPr>
          <a:xfrm>
            <a:off x="4389851" y="1660256"/>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2" name="Text Placeholder 7">
            <a:extLst>
              <a:ext uri="{FF2B5EF4-FFF2-40B4-BE49-F238E27FC236}">
                <a16:creationId xmlns:a16="http://schemas.microsoft.com/office/drawing/2014/main" id="{DD376F6E-9541-43F6-8C81-EFB9015B18ED}"/>
              </a:ext>
            </a:extLst>
          </p:cNvPr>
          <p:cNvSpPr>
            <a:spLocks noGrp="1"/>
          </p:cNvSpPr>
          <p:nvPr>
            <p:ph type="body" sz="quarter" idx="24" hasCustomPrompt="1"/>
          </p:nvPr>
        </p:nvSpPr>
        <p:spPr>
          <a:xfrm>
            <a:off x="4193192" y="3490557"/>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3" name="Text Placeholder 7">
            <a:extLst>
              <a:ext uri="{FF2B5EF4-FFF2-40B4-BE49-F238E27FC236}">
                <a16:creationId xmlns:a16="http://schemas.microsoft.com/office/drawing/2014/main" id="{FB5A5A15-6EAC-A905-163B-AACB411C9EE4}"/>
              </a:ext>
            </a:extLst>
          </p:cNvPr>
          <p:cNvSpPr>
            <a:spLocks noGrp="1"/>
          </p:cNvSpPr>
          <p:nvPr>
            <p:ph type="body" sz="quarter" idx="25" hasCustomPrompt="1"/>
          </p:nvPr>
        </p:nvSpPr>
        <p:spPr>
          <a:xfrm>
            <a:off x="4193192" y="3121647"/>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28" name="Picture Placeholder 6">
            <a:extLst>
              <a:ext uri="{FF2B5EF4-FFF2-40B4-BE49-F238E27FC236}">
                <a16:creationId xmlns:a16="http://schemas.microsoft.com/office/drawing/2014/main" id="{945E32A7-707B-86F1-E301-29FFE579BDC8}"/>
              </a:ext>
            </a:extLst>
          </p:cNvPr>
          <p:cNvSpPr>
            <a:spLocks noGrp="1"/>
          </p:cNvSpPr>
          <p:nvPr>
            <p:ph type="pic" sz="quarter" idx="26"/>
          </p:nvPr>
        </p:nvSpPr>
        <p:spPr>
          <a:xfrm>
            <a:off x="4389851" y="4132593"/>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29" name="Text Placeholder 7">
            <a:extLst>
              <a:ext uri="{FF2B5EF4-FFF2-40B4-BE49-F238E27FC236}">
                <a16:creationId xmlns:a16="http://schemas.microsoft.com/office/drawing/2014/main" id="{E1348B6E-D790-42C2-D7B4-BD30D3C8D089}"/>
              </a:ext>
            </a:extLst>
          </p:cNvPr>
          <p:cNvSpPr>
            <a:spLocks noGrp="1"/>
          </p:cNvSpPr>
          <p:nvPr>
            <p:ph type="body" sz="quarter" idx="27" hasCustomPrompt="1"/>
          </p:nvPr>
        </p:nvSpPr>
        <p:spPr>
          <a:xfrm>
            <a:off x="4193192" y="5962894"/>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0" name="Text Placeholder 7">
            <a:extLst>
              <a:ext uri="{FF2B5EF4-FFF2-40B4-BE49-F238E27FC236}">
                <a16:creationId xmlns:a16="http://schemas.microsoft.com/office/drawing/2014/main" id="{7664452C-C8D9-3614-3858-A6BD0A6F04CB}"/>
              </a:ext>
            </a:extLst>
          </p:cNvPr>
          <p:cNvSpPr>
            <a:spLocks noGrp="1"/>
          </p:cNvSpPr>
          <p:nvPr>
            <p:ph type="body" sz="quarter" idx="28" hasCustomPrompt="1"/>
          </p:nvPr>
        </p:nvSpPr>
        <p:spPr>
          <a:xfrm>
            <a:off x="4193192" y="5593984"/>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31" name="Picture Placeholder 6">
            <a:extLst>
              <a:ext uri="{FF2B5EF4-FFF2-40B4-BE49-F238E27FC236}">
                <a16:creationId xmlns:a16="http://schemas.microsoft.com/office/drawing/2014/main" id="{C9849D3C-E716-6BD6-15BF-B5A70539D89F}"/>
              </a:ext>
            </a:extLst>
          </p:cNvPr>
          <p:cNvSpPr>
            <a:spLocks noGrp="1"/>
          </p:cNvSpPr>
          <p:nvPr>
            <p:ph type="pic" sz="quarter" idx="29"/>
          </p:nvPr>
        </p:nvSpPr>
        <p:spPr>
          <a:xfrm>
            <a:off x="7079945" y="1660256"/>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2" name="Text Placeholder 7">
            <a:extLst>
              <a:ext uri="{FF2B5EF4-FFF2-40B4-BE49-F238E27FC236}">
                <a16:creationId xmlns:a16="http://schemas.microsoft.com/office/drawing/2014/main" id="{46003773-4C2E-29E4-03DC-D533EEA5CA93}"/>
              </a:ext>
            </a:extLst>
          </p:cNvPr>
          <p:cNvSpPr>
            <a:spLocks noGrp="1"/>
          </p:cNvSpPr>
          <p:nvPr>
            <p:ph type="body" sz="quarter" idx="30" hasCustomPrompt="1"/>
          </p:nvPr>
        </p:nvSpPr>
        <p:spPr>
          <a:xfrm>
            <a:off x="6883286" y="3490557"/>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3" name="Text Placeholder 7">
            <a:extLst>
              <a:ext uri="{FF2B5EF4-FFF2-40B4-BE49-F238E27FC236}">
                <a16:creationId xmlns:a16="http://schemas.microsoft.com/office/drawing/2014/main" id="{3E51E319-A781-182A-659B-52125E215BD8}"/>
              </a:ext>
            </a:extLst>
          </p:cNvPr>
          <p:cNvSpPr>
            <a:spLocks noGrp="1"/>
          </p:cNvSpPr>
          <p:nvPr>
            <p:ph type="body" sz="quarter" idx="31" hasCustomPrompt="1"/>
          </p:nvPr>
        </p:nvSpPr>
        <p:spPr>
          <a:xfrm>
            <a:off x="6883286" y="3121647"/>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34" name="Picture Placeholder 6">
            <a:extLst>
              <a:ext uri="{FF2B5EF4-FFF2-40B4-BE49-F238E27FC236}">
                <a16:creationId xmlns:a16="http://schemas.microsoft.com/office/drawing/2014/main" id="{F8184EF0-C3A2-DE0D-A915-BE044D41F5B8}"/>
              </a:ext>
            </a:extLst>
          </p:cNvPr>
          <p:cNvSpPr>
            <a:spLocks noGrp="1"/>
          </p:cNvSpPr>
          <p:nvPr>
            <p:ph type="pic" sz="quarter" idx="32"/>
          </p:nvPr>
        </p:nvSpPr>
        <p:spPr>
          <a:xfrm>
            <a:off x="7079945" y="4132593"/>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5" name="Text Placeholder 7">
            <a:extLst>
              <a:ext uri="{FF2B5EF4-FFF2-40B4-BE49-F238E27FC236}">
                <a16:creationId xmlns:a16="http://schemas.microsoft.com/office/drawing/2014/main" id="{C07899E2-72CA-CD1F-4FFA-DBEEC48BE227}"/>
              </a:ext>
            </a:extLst>
          </p:cNvPr>
          <p:cNvSpPr>
            <a:spLocks noGrp="1"/>
          </p:cNvSpPr>
          <p:nvPr>
            <p:ph type="body" sz="quarter" idx="33" hasCustomPrompt="1"/>
          </p:nvPr>
        </p:nvSpPr>
        <p:spPr>
          <a:xfrm>
            <a:off x="6883286" y="5962894"/>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6" name="Text Placeholder 7">
            <a:extLst>
              <a:ext uri="{FF2B5EF4-FFF2-40B4-BE49-F238E27FC236}">
                <a16:creationId xmlns:a16="http://schemas.microsoft.com/office/drawing/2014/main" id="{BBEC9C2B-371B-6790-C895-ADA8F4B936DD}"/>
              </a:ext>
            </a:extLst>
          </p:cNvPr>
          <p:cNvSpPr>
            <a:spLocks noGrp="1"/>
          </p:cNvSpPr>
          <p:nvPr>
            <p:ph type="body" sz="quarter" idx="34" hasCustomPrompt="1"/>
          </p:nvPr>
        </p:nvSpPr>
        <p:spPr>
          <a:xfrm>
            <a:off x="6883286" y="5593984"/>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37" name="Picture Placeholder 6">
            <a:extLst>
              <a:ext uri="{FF2B5EF4-FFF2-40B4-BE49-F238E27FC236}">
                <a16:creationId xmlns:a16="http://schemas.microsoft.com/office/drawing/2014/main" id="{A998F442-3AE2-1FF9-8A8E-628DEC1E7378}"/>
              </a:ext>
            </a:extLst>
          </p:cNvPr>
          <p:cNvSpPr>
            <a:spLocks noGrp="1"/>
          </p:cNvSpPr>
          <p:nvPr>
            <p:ph type="pic" sz="quarter" idx="35"/>
          </p:nvPr>
        </p:nvSpPr>
        <p:spPr>
          <a:xfrm>
            <a:off x="9770038" y="1660256"/>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8" name="Text Placeholder 7">
            <a:extLst>
              <a:ext uri="{FF2B5EF4-FFF2-40B4-BE49-F238E27FC236}">
                <a16:creationId xmlns:a16="http://schemas.microsoft.com/office/drawing/2014/main" id="{C48F272F-C9E6-9E29-D2A1-553354FA1609}"/>
              </a:ext>
            </a:extLst>
          </p:cNvPr>
          <p:cNvSpPr>
            <a:spLocks noGrp="1"/>
          </p:cNvSpPr>
          <p:nvPr>
            <p:ph type="body" sz="quarter" idx="36" hasCustomPrompt="1"/>
          </p:nvPr>
        </p:nvSpPr>
        <p:spPr>
          <a:xfrm>
            <a:off x="9573379" y="3490557"/>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9" name="Text Placeholder 7">
            <a:extLst>
              <a:ext uri="{FF2B5EF4-FFF2-40B4-BE49-F238E27FC236}">
                <a16:creationId xmlns:a16="http://schemas.microsoft.com/office/drawing/2014/main" id="{DDAF5100-A4E1-962D-5E5F-A944A809DC13}"/>
              </a:ext>
            </a:extLst>
          </p:cNvPr>
          <p:cNvSpPr>
            <a:spLocks noGrp="1"/>
          </p:cNvSpPr>
          <p:nvPr>
            <p:ph type="body" sz="quarter" idx="37" hasCustomPrompt="1"/>
          </p:nvPr>
        </p:nvSpPr>
        <p:spPr>
          <a:xfrm>
            <a:off x="9573379" y="3121647"/>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
        <p:nvSpPr>
          <p:cNvPr id="40" name="Picture Placeholder 6">
            <a:extLst>
              <a:ext uri="{FF2B5EF4-FFF2-40B4-BE49-F238E27FC236}">
                <a16:creationId xmlns:a16="http://schemas.microsoft.com/office/drawing/2014/main" id="{9707D43F-2BB5-6B3A-FB18-07981291FFCB}"/>
              </a:ext>
            </a:extLst>
          </p:cNvPr>
          <p:cNvSpPr>
            <a:spLocks noGrp="1"/>
          </p:cNvSpPr>
          <p:nvPr>
            <p:ph type="pic" sz="quarter" idx="38"/>
          </p:nvPr>
        </p:nvSpPr>
        <p:spPr>
          <a:xfrm>
            <a:off x="9770038" y="4132593"/>
            <a:ext cx="1234700" cy="1341427"/>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1" name="Text Placeholder 7">
            <a:extLst>
              <a:ext uri="{FF2B5EF4-FFF2-40B4-BE49-F238E27FC236}">
                <a16:creationId xmlns:a16="http://schemas.microsoft.com/office/drawing/2014/main" id="{F5D4884D-F4C5-8DD3-7B7A-A5433A7EFD36}"/>
              </a:ext>
            </a:extLst>
          </p:cNvPr>
          <p:cNvSpPr>
            <a:spLocks noGrp="1"/>
          </p:cNvSpPr>
          <p:nvPr>
            <p:ph type="body" sz="quarter" idx="39" hasCustomPrompt="1"/>
          </p:nvPr>
        </p:nvSpPr>
        <p:spPr>
          <a:xfrm>
            <a:off x="9573379" y="5962894"/>
            <a:ext cx="1628019" cy="307353"/>
          </a:xfrm>
        </p:spPr>
        <p:txBody>
          <a:bodyPr anchor="ctr">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42" name="Text Placeholder 7">
            <a:extLst>
              <a:ext uri="{FF2B5EF4-FFF2-40B4-BE49-F238E27FC236}">
                <a16:creationId xmlns:a16="http://schemas.microsoft.com/office/drawing/2014/main" id="{1672A2DE-796F-4523-537F-4D4BC58E259A}"/>
              </a:ext>
            </a:extLst>
          </p:cNvPr>
          <p:cNvSpPr>
            <a:spLocks noGrp="1"/>
          </p:cNvSpPr>
          <p:nvPr>
            <p:ph type="body" sz="quarter" idx="40" hasCustomPrompt="1"/>
          </p:nvPr>
        </p:nvSpPr>
        <p:spPr>
          <a:xfrm>
            <a:off x="9573379" y="5593984"/>
            <a:ext cx="1628019" cy="307353"/>
          </a:xfrm>
        </p:spPr>
        <p:txBody>
          <a:bodyPr anchor="ctr" anchorCtr="0">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Name</a:t>
            </a:r>
          </a:p>
        </p:txBody>
      </p:sp>
    </p:spTree>
    <p:extLst>
      <p:ext uri="{BB962C8B-B14F-4D97-AF65-F5344CB8AC3E}">
        <p14:creationId xmlns:p14="http://schemas.microsoft.com/office/powerpoint/2010/main" val="292477086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8114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14" name="Content Placeholder 13">
            <a:extLst>
              <a:ext uri="{FF2B5EF4-FFF2-40B4-BE49-F238E27FC236}">
                <a16:creationId xmlns:a16="http://schemas.microsoft.com/office/drawing/2014/main" id="{ACB1BA59-6A23-1C22-484C-F44919FBFED1}"/>
              </a:ext>
            </a:extLst>
          </p:cNvPr>
          <p:cNvSpPr>
            <a:spLocks noGrp="1"/>
          </p:cNvSpPr>
          <p:nvPr>
            <p:ph sz="quarter" idx="10"/>
          </p:nvPr>
        </p:nvSpPr>
        <p:spPr>
          <a:xfrm>
            <a:off x="990600" y="1844040"/>
            <a:ext cx="10210800" cy="4429760"/>
          </a:xfrm>
        </p:spPr>
        <p:txBody>
          <a:bodyPr>
            <a:normAutofit/>
          </a:bodyPr>
          <a:lstStyle>
            <a:lvl1pPr marL="228600" indent="-228600">
              <a:buClr>
                <a:schemeClr val="tx1"/>
              </a:buClr>
              <a:buFont typeface="Wingdings" panose="05000000000000000000" pitchFamily="2" charset="2"/>
              <a:buChar char="§"/>
              <a:defRPr sz="1800">
                <a:solidFill>
                  <a:schemeClr val="tx1"/>
                </a:solidFill>
              </a:defRPr>
            </a:lvl1pPr>
            <a:lvl2pPr marL="685800" indent="-228600">
              <a:buClr>
                <a:schemeClr val="tx1"/>
              </a:buClr>
              <a:buFont typeface="Wingdings" panose="05000000000000000000" pitchFamily="2" charset="2"/>
              <a:buChar char="§"/>
              <a:defRPr sz="1600">
                <a:solidFill>
                  <a:schemeClr val="tx1"/>
                </a:solidFill>
              </a:defRPr>
            </a:lvl2pPr>
            <a:lvl3pPr marL="1143000" indent="-228600">
              <a:buClr>
                <a:schemeClr val="tx1"/>
              </a:buClr>
              <a:buFont typeface="Wingdings" panose="05000000000000000000" pitchFamily="2" charset="2"/>
              <a:buChar char="§"/>
              <a:defRPr sz="1400">
                <a:solidFill>
                  <a:schemeClr val="tx1"/>
                </a:solidFill>
              </a:defRPr>
            </a:lvl3pPr>
            <a:lvl4pPr marL="1600200" indent="-228600">
              <a:buClr>
                <a:schemeClr val="tx1"/>
              </a:buClr>
              <a:buFont typeface="Wingdings" panose="05000000000000000000" pitchFamily="2" charset="2"/>
              <a:buChar char="§"/>
              <a:defRPr sz="1200">
                <a:solidFill>
                  <a:schemeClr val="tx1"/>
                </a:solidFill>
              </a:defRPr>
            </a:lvl4pPr>
            <a:lvl5pPr marL="2057400" indent="-228600">
              <a:buClr>
                <a:schemeClr val="tx1"/>
              </a:buClr>
              <a:buFont typeface="Wingdings" panose="05000000000000000000" pitchFamily="2" charset="2"/>
              <a:buChar cha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94730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 S09V1">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6115275" y="1797739"/>
            <a:ext cx="548935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6115276" y="2770725"/>
            <a:ext cx="5489350"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Rectangle 2">
            <a:extLst>
              <a:ext uri="{FF2B5EF4-FFF2-40B4-BE49-F238E27FC236}">
                <a16:creationId xmlns:a16="http://schemas.microsoft.com/office/drawing/2014/main" id="{B5F2ABBD-91F5-C70A-C6E7-842745F6A198}"/>
              </a:ext>
            </a:extLst>
          </p:cNvPr>
          <p:cNvSpPr/>
          <p:nvPr userDrawn="1"/>
        </p:nvSpPr>
        <p:spPr>
          <a:xfrm>
            <a:off x="0" y="1714500"/>
            <a:ext cx="5394960"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0" name="Title 1">
            <a:extLst>
              <a:ext uri="{FF2B5EF4-FFF2-40B4-BE49-F238E27FC236}">
                <a16:creationId xmlns:a16="http://schemas.microsoft.com/office/drawing/2014/main" id="{AEF5EC16-4313-722B-60DA-C87C861CEC0F}"/>
              </a:ext>
            </a:extLst>
          </p:cNvPr>
          <p:cNvSpPr>
            <a:spLocks noGrp="1"/>
          </p:cNvSpPr>
          <p:nvPr>
            <p:ph type="title"/>
          </p:nvPr>
        </p:nvSpPr>
        <p:spPr>
          <a:xfrm>
            <a:off x="584200" y="2616203"/>
            <a:ext cx="4408327" cy="1625594"/>
          </a:xfrm>
        </p:spPr>
        <p:txBody>
          <a:bodyPr vert="horz" lIns="91440" tIns="45720" rIns="91440" bIns="45720" rtlCol="0" anchor="ctr">
            <a:noAutofit/>
          </a:bodyPr>
          <a:lstStyle>
            <a:lvl1pPr>
              <a:defRPr lang="en-US" sz="4400"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85385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FB1061-563E-2AD7-21A5-0726FC80557C}"/>
              </a:ext>
            </a:extLst>
          </p:cNvPr>
          <p:cNvSpPr/>
          <p:nvPr userDrawn="1"/>
        </p:nvSpPr>
        <p:spPr>
          <a:xfrm>
            <a:off x="7416800" y="2122260"/>
            <a:ext cx="3088640" cy="4735739"/>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191248" cy="1325563"/>
          </a:xfrm>
        </p:spPr>
        <p:txBody>
          <a:bodyPr anchor="t">
            <a:noAutofit/>
          </a:bodyPr>
          <a:lstStyle>
            <a:lvl1pPr>
              <a:defRPr sz="4400">
                <a:solidFill>
                  <a:schemeClr val="tx1"/>
                </a:solidFill>
                <a:latin typeface="+mj-lt"/>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14400" y="2816013"/>
            <a:ext cx="518160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14400" y="3789000"/>
            <a:ext cx="5181600" cy="2484336"/>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8112125" y="1"/>
            <a:ext cx="4079874" cy="685800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Tree>
    <p:extLst>
      <p:ext uri="{BB962C8B-B14F-4D97-AF65-F5344CB8AC3E}">
        <p14:creationId xmlns:p14="http://schemas.microsoft.com/office/powerpoint/2010/main" val="19110482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399" y="796698"/>
            <a:ext cx="10690225" cy="1325563"/>
          </a:xfrm>
        </p:spPr>
        <p:txBody>
          <a:bodyPr anchor="t">
            <a:noAutofit/>
          </a:bodyPr>
          <a:lstStyle>
            <a:lvl1pPr>
              <a:defRPr sz="4400">
                <a:solidFill>
                  <a:schemeClr val="tx1"/>
                </a:solidFill>
                <a:latin typeface="+mj-lt"/>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914536A8-5B36-DB20-0A22-84C23E539C1F}"/>
              </a:ext>
            </a:extLst>
          </p:cNvPr>
          <p:cNvSpPr>
            <a:spLocks noGrp="1"/>
          </p:cNvSpPr>
          <p:nvPr>
            <p:ph type="body" sz="quarter" idx="14"/>
          </p:nvPr>
        </p:nvSpPr>
        <p:spPr>
          <a:xfrm>
            <a:off x="6096000" y="2685822"/>
            <a:ext cx="5508624"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7">
            <a:extLst>
              <a:ext uri="{FF2B5EF4-FFF2-40B4-BE49-F238E27FC236}">
                <a16:creationId xmlns:a16="http://schemas.microsoft.com/office/drawing/2014/main" id="{30E2EFB9-4072-96B3-862C-B75B0058435A}"/>
              </a:ext>
            </a:extLst>
          </p:cNvPr>
          <p:cNvSpPr>
            <a:spLocks noGrp="1"/>
          </p:cNvSpPr>
          <p:nvPr>
            <p:ph type="body" sz="quarter" idx="17"/>
          </p:nvPr>
        </p:nvSpPr>
        <p:spPr>
          <a:xfrm>
            <a:off x="6096001" y="3658808"/>
            <a:ext cx="5508624" cy="261499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Rectangle 10">
            <a:extLst>
              <a:ext uri="{FF2B5EF4-FFF2-40B4-BE49-F238E27FC236}">
                <a16:creationId xmlns:a16="http://schemas.microsoft.com/office/drawing/2014/main" id="{C7DB6D73-057D-A94F-432B-54500F9D7902}"/>
              </a:ext>
            </a:extLst>
          </p:cNvPr>
          <p:cNvSpPr/>
          <p:nvPr userDrawn="1"/>
        </p:nvSpPr>
        <p:spPr>
          <a:xfrm>
            <a:off x="2982913" y="3429000"/>
            <a:ext cx="2468562"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2" name="Picture Placeholder 6">
            <a:extLst>
              <a:ext uri="{FF2B5EF4-FFF2-40B4-BE49-F238E27FC236}">
                <a16:creationId xmlns:a16="http://schemas.microsoft.com/office/drawing/2014/main" id="{D7C6AF65-E495-8AEC-B002-3367F546368C}"/>
              </a:ext>
            </a:extLst>
          </p:cNvPr>
          <p:cNvSpPr>
            <a:spLocks noGrp="1"/>
          </p:cNvSpPr>
          <p:nvPr>
            <p:ph type="pic" sz="quarter" idx="19"/>
          </p:nvPr>
        </p:nvSpPr>
        <p:spPr>
          <a:xfrm>
            <a:off x="974722" y="2685822"/>
            <a:ext cx="4046857" cy="3587978"/>
          </a:xfrm>
        </p:spPr>
        <p:txBody>
          <a:bodyPr vert="horz" lIns="91440" tIns="45720" rIns="91440" bIns="45720" rtlCol="0">
            <a:normAutofit/>
          </a:bodyPr>
          <a:lstStyle>
            <a:lvl1pPr>
              <a:defRPr lang="en-US">
                <a:solidFill>
                  <a:schemeClr val="tx1"/>
                </a:solidFill>
              </a:defRPr>
            </a:lvl1pPr>
          </a:lstStyle>
          <a:p>
            <a:pPr marL="0" lvl="0" indent="0">
              <a:buNone/>
            </a:pPr>
            <a:endParaRPr lang="en-US"/>
          </a:p>
        </p:txBody>
      </p:sp>
    </p:spTree>
    <p:extLst>
      <p:ext uri="{BB962C8B-B14F-4D97-AF65-F5344CB8AC3E}">
        <p14:creationId xmlns:p14="http://schemas.microsoft.com/office/powerpoint/2010/main" val="11282985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5999" y="-9565"/>
            <a:ext cx="4068763"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362281" y="796698"/>
            <a:ext cx="6937543" cy="1325563"/>
          </a:xfrm>
        </p:spPr>
        <p:txBody>
          <a:bodyPr anchor="t">
            <a:noAutofit/>
          </a:bodyPr>
          <a:lstStyle>
            <a:lvl1pPr>
              <a:defRPr sz="4400">
                <a:solidFill>
                  <a:schemeClr val="tx1"/>
                </a:solidFill>
                <a:latin typeface="+mj-lt"/>
                <a:cs typeface="Poppins" pitchFamily="2" charset="77"/>
              </a:defRPr>
            </a:lvl1pPr>
          </a:lstStyle>
          <a:p>
            <a:r>
              <a:rPr lang="en-US" dirty="0"/>
              <a:t>Click to edit Master title style</a:t>
            </a:r>
          </a:p>
        </p:txBody>
      </p: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11112" y="0"/>
            <a:ext cx="4068763" cy="6848435"/>
          </a:xfrm>
        </p:spPr>
        <p:txBody>
          <a:bodyPr vert="horz" lIns="91440" tIns="45720" rIns="91440" bIns="45720" rtlCol="0">
            <a:normAutofit/>
          </a:bodyPr>
          <a:lstStyle>
            <a:lvl1pPr>
              <a:defRPr lang="en-US">
                <a:solidFill>
                  <a:schemeClr val="tx1"/>
                </a:solidFill>
              </a:defRPr>
            </a:lvl1pPr>
          </a:lstStyle>
          <a:p>
            <a:pPr marL="0" lvl="0" indent="0">
              <a:buNone/>
            </a:pPr>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3844" y="2816013"/>
            <a:ext cx="3015979" cy="612569"/>
          </a:xfrm>
        </p:spPr>
        <p:txBody>
          <a:bodyPr anchor="b" anchorCtr="0">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306240" y="3789000"/>
            <a:ext cx="3015979"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369239" y="3789000"/>
            <a:ext cx="3015979"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369239" y="2816013"/>
            <a:ext cx="3015979" cy="612569"/>
          </a:xfrm>
        </p:spPr>
        <p:txBody>
          <a:bodyPr anchor="b" anchorCtr="0">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6" name="Group 5">
            <a:extLst>
              <a:ext uri="{FF2B5EF4-FFF2-40B4-BE49-F238E27FC236}">
                <a16:creationId xmlns:a16="http://schemas.microsoft.com/office/drawing/2014/main" id="{74E1DFAB-28D8-B5CE-CCCD-D0320800EDE8}"/>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96F2AE28-EF8D-C600-D3CF-2C5F4251A238}"/>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B26DCEE2-5821-0543-5382-BBE1D8D60E45}"/>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3A1984-C960-576C-0D1C-E53080E1EB5F}"/>
              </a:ext>
            </a:extLst>
          </p:cNvPr>
          <p:cNvSpPr/>
          <p:nvPr userDrawn="1"/>
        </p:nvSpPr>
        <p:spPr>
          <a:xfrm>
            <a:off x="0" y="6273335"/>
            <a:ext cx="12191999" cy="575099"/>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896136"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14399" y="2816012"/>
            <a:ext cx="3165475" cy="61298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45061" y="2816012"/>
            <a:ext cx="3165475" cy="612987"/>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14399" y="3789000"/>
            <a:ext cx="3165475"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45061" y="3789000"/>
            <a:ext cx="3165475"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8112126" y="1"/>
            <a:ext cx="4079874" cy="6858000"/>
          </a:xfrm>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Text Boxes T21V3">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816014"/>
            <a:ext cx="2917371"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816014"/>
            <a:ext cx="2917371"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789000"/>
            <a:ext cx="2917371"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789000"/>
            <a:ext cx="2917371"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Rectangle 2">
            <a:extLst>
              <a:ext uri="{FF2B5EF4-FFF2-40B4-BE49-F238E27FC236}">
                <a16:creationId xmlns:a16="http://schemas.microsoft.com/office/drawing/2014/main" id="{B5F2ABBD-91F5-C70A-C6E7-842745F6A198}"/>
              </a:ext>
            </a:extLst>
          </p:cNvPr>
          <p:cNvSpPr/>
          <p:nvPr userDrawn="1"/>
        </p:nvSpPr>
        <p:spPr>
          <a:xfrm>
            <a:off x="1611313" y="3429000"/>
            <a:ext cx="2468562"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5" name="Picture Placeholder 6">
            <a:extLst>
              <a:ext uri="{FF2B5EF4-FFF2-40B4-BE49-F238E27FC236}">
                <a16:creationId xmlns:a16="http://schemas.microsoft.com/office/drawing/2014/main" id="{8B093257-1959-B398-EC8B-53DE3FEC7E4E}"/>
              </a:ext>
            </a:extLst>
          </p:cNvPr>
          <p:cNvSpPr>
            <a:spLocks noGrp="1"/>
          </p:cNvSpPr>
          <p:nvPr>
            <p:ph type="pic" sz="quarter" idx="19"/>
          </p:nvPr>
        </p:nvSpPr>
        <p:spPr>
          <a:xfrm>
            <a:off x="974723" y="2685822"/>
            <a:ext cx="2408240" cy="3587978"/>
          </a:xfrm>
        </p:spPr>
        <p:txBody>
          <a:bodyPr vert="horz" lIns="91440" tIns="45720" rIns="91440" bIns="45720" rtlCol="0">
            <a:normAutofit/>
          </a:bodyPr>
          <a:lstStyle>
            <a:lvl1pPr>
              <a:defRPr lang="en-US">
                <a:solidFill>
                  <a:schemeClr val="tx1"/>
                </a:solidFill>
              </a:defRPr>
            </a:lvl1pPr>
          </a:lstStyle>
          <a:p>
            <a:pPr marL="0" lvl="0" indent="0">
              <a:buNone/>
            </a:pPr>
            <a:endParaRPr lang="en-US"/>
          </a:p>
        </p:txBody>
      </p:sp>
      <p:sp>
        <p:nvSpPr>
          <p:cNvPr id="10" name="Title 1">
            <a:extLst>
              <a:ext uri="{FF2B5EF4-FFF2-40B4-BE49-F238E27FC236}">
                <a16:creationId xmlns:a16="http://schemas.microsoft.com/office/drawing/2014/main" id="{AEF5EC16-4313-722B-60DA-C87C861CEC0F}"/>
              </a:ext>
            </a:extLst>
          </p:cNvPr>
          <p:cNvSpPr>
            <a:spLocks noGrp="1"/>
          </p:cNvSpPr>
          <p:nvPr>
            <p:ph type="title"/>
          </p:nvPr>
        </p:nvSpPr>
        <p:spPr>
          <a:xfrm>
            <a:off x="986633" y="584200"/>
            <a:ext cx="10218735"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85092819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Text Boxes T21V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1" y="0"/>
            <a:ext cx="5086346"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986633" y="2805128"/>
            <a:ext cx="3085304"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112125" y="2816014"/>
            <a:ext cx="308520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86633" y="3789000"/>
            <a:ext cx="3085304"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112124" y="3789000"/>
            <a:ext cx="3085200"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610100" y="2171699"/>
            <a:ext cx="2971800" cy="4549775"/>
          </a:xfrm>
        </p:spPr>
        <p:txBody>
          <a:bodyPr vert="horz" lIns="91440" tIns="45720" rIns="91440" bIns="45720" rtlCol="0">
            <a:normAutofit/>
          </a:bodyPr>
          <a:lstStyle>
            <a:lvl1pPr>
              <a:defRPr lang="en-US">
                <a:solidFill>
                  <a:schemeClr val="tx1"/>
                </a:solidFill>
              </a:defRPr>
            </a:lvl1pPr>
          </a:lstStyle>
          <a:p>
            <a:pPr marL="0" lvl="0" indent="0">
              <a:buNone/>
            </a:pPr>
            <a:endParaRPr lang="en-US"/>
          </a:p>
        </p:txBody>
      </p:sp>
      <p:grpSp>
        <p:nvGrpSpPr>
          <p:cNvPr id="4" name="Group 3">
            <a:extLst>
              <a:ext uri="{FF2B5EF4-FFF2-40B4-BE49-F238E27FC236}">
                <a16:creationId xmlns:a16="http://schemas.microsoft.com/office/drawing/2014/main" id="{8286C0CA-45F4-43BF-39CE-AF6C884AE557}"/>
              </a:ext>
            </a:extLst>
          </p:cNvPr>
          <p:cNvGrpSpPr/>
          <p:nvPr userDrawn="1"/>
        </p:nvGrpSpPr>
        <p:grpSpPr>
          <a:xfrm>
            <a:off x="11299825" y="584994"/>
            <a:ext cx="304800" cy="87880"/>
            <a:chOff x="587375" y="584994"/>
            <a:chExt cx="304800" cy="87880"/>
          </a:xfrm>
        </p:grpSpPr>
        <p:cxnSp>
          <p:nvCxnSpPr>
            <p:cNvPr id="5" name="Straight Connector 4">
              <a:extLst>
                <a:ext uri="{FF2B5EF4-FFF2-40B4-BE49-F238E27FC236}">
                  <a16:creationId xmlns:a16="http://schemas.microsoft.com/office/drawing/2014/main" id="{47D54ACE-8F34-7F75-48C9-4ED641D4CE8E}"/>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415FD36-78E8-35E1-2300-4B2C7D6EA42F}"/>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21" name="Title 1">
            <a:extLst>
              <a:ext uri="{FF2B5EF4-FFF2-40B4-BE49-F238E27FC236}">
                <a16:creationId xmlns:a16="http://schemas.microsoft.com/office/drawing/2014/main" id="{73673B6A-7FE7-CBEA-37F7-E32AFBF642B6}"/>
              </a:ext>
            </a:extLst>
          </p:cNvPr>
          <p:cNvSpPr>
            <a:spLocks noGrp="1"/>
          </p:cNvSpPr>
          <p:nvPr>
            <p:ph type="title"/>
          </p:nvPr>
        </p:nvSpPr>
        <p:spPr>
          <a:xfrm>
            <a:off x="986633" y="584200"/>
            <a:ext cx="10218735"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90602" y="584200"/>
            <a:ext cx="10210796"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90604" y="2816014"/>
            <a:ext cx="2996982"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597509" y="2816014"/>
            <a:ext cx="2996982"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04418" y="2816014"/>
            <a:ext cx="2996982"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87190" y="3789000"/>
            <a:ext cx="2996982"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595804" y="3789000"/>
            <a:ext cx="2996982"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04417" y="3789000"/>
            <a:ext cx="2996982"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6096000" y="1"/>
            <a:ext cx="60960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86633" y="584200"/>
            <a:ext cx="10218735"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82663" y="2816014"/>
            <a:ext cx="3004921"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587862" y="2816014"/>
            <a:ext cx="3004921"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196477" y="2816014"/>
            <a:ext cx="3004921"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79249" y="3789000"/>
            <a:ext cx="3004921"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587863" y="3789000"/>
            <a:ext cx="3004921"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196476" y="3789000"/>
            <a:ext cx="3004921" cy="2484800"/>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027824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ext Boxes T22V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82613" y="4618037"/>
            <a:ext cx="10226720" cy="1325563"/>
          </a:xfrm>
        </p:spPr>
        <p:txBody>
          <a:bodyPr vert="horz" lIns="91440" tIns="45720" rIns="91440" bIns="45720" rtlCol="0" anchor="b">
            <a:noAutofit/>
          </a:bodyPr>
          <a:lstStyle>
            <a:lvl1pPr algn="r">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82612" y="1044592"/>
            <a:ext cx="292531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2" y="1044592"/>
            <a:ext cx="292531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1044592"/>
            <a:ext cx="2925310"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82616" y="2017578"/>
            <a:ext cx="2925306" cy="213804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17578"/>
            <a:ext cx="2925306" cy="213804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17578"/>
            <a:ext cx="2925306" cy="213804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4" name="Group 3">
            <a:extLst>
              <a:ext uri="{FF2B5EF4-FFF2-40B4-BE49-F238E27FC236}">
                <a16:creationId xmlns:a16="http://schemas.microsoft.com/office/drawing/2014/main" id="{CB524F7C-11B8-F60C-E83B-9AACF2D352BC}"/>
              </a:ext>
            </a:extLst>
          </p:cNvPr>
          <p:cNvGrpSpPr/>
          <p:nvPr userDrawn="1"/>
        </p:nvGrpSpPr>
        <p:grpSpPr>
          <a:xfrm>
            <a:off x="11299825" y="584994"/>
            <a:ext cx="304800" cy="87880"/>
            <a:chOff x="587375" y="584994"/>
            <a:chExt cx="304800" cy="87880"/>
          </a:xfrm>
        </p:grpSpPr>
        <p:cxnSp>
          <p:nvCxnSpPr>
            <p:cNvPr id="5" name="Straight Connector 4">
              <a:extLst>
                <a:ext uri="{FF2B5EF4-FFF2-40B4-BE49-F238E27FC236}">
                  <a16:creationId xmlns:a16="http://schemas.microsoft.com/office/drawing/2014/main" id="{47D2EC51-1EAA-481F-44F5-ECB577FE4A67}"/>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F9A4461-7022-1216-67C2-4282A5ED0F70}"/>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110E5-7C92-C71B-6465-30BF86DFB662}"/>
              </a:ext>
            </a:extLst>
          </p:cNvPr>
          <p:cNvSpPr/>
          <p:nvPr userDrawn="1"/>
        </p:nvSpPr>
        <p:spPr>
          <a:xfrm>
            <a:off x="0" y="4169646"/>
            <a:ext cx="12192000" cy="2688354"/>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86633" y="584200"/>
            <a:ext cx="10218735" cy="1325563"/>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982663" y="2075369"/>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979249" y="3048355"/>
            <a:ext cx="4381817" cy="76605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Text Placeholder 7">
            <a:extLst>
              <a:ext uri="{FF2B5EF4-FFF2-40B4-BE49-F238E27FC236}">
                <a16:creationId xmlns:a16="http://schemas.microsoft.com/office/drawing/2014/main" id="{105696B9-1651-4668-177F-DEFBAD23C9AB}"/>
              </a:ext>
            </a:extLst>
          </p:cNvPr>
          <p:cNvSpPr>
            <a:spLocks noGrp="1"/>
          </p:cNvSpPr>
          <p:nvPr>
            <p:ph type="body" sz="quarter" idx="17"/>
          </p:nvPr>
        </p:nvSpPr>
        <p:spPr>
          <a:xfrm>
            <a:off x="6823551" y="2075369"/>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 name="Text Placeholder 7">
            <a:extLst>
              <a:ext uri="{FF2B5EF4-FFF2-40B4-BE49-F238E27FC236}">
                <a16:creationId xmlns:a16="http://schemas.microsoft.com/office/drawing/2014/main" id="{CC4B88AC-B200-B249-24B1-8ED542BCED57}"/>
              </a:ext>
            </a:extLst>
          </p:cNvPr>
          <p:cNvSpPr>
            <a:spLocks noGrp="1"/>
          </p:cNvSpPr>
          <p:nvPr>
            <p:ph type="body" sz="quarter" idx="18"/>
          </p:nvPr>
        </p:nvSpPr>
        <p:spPr>
          <a:xfrm>
            <a:off x="6820137" y="3048355"/>
            <a:ext cx="4381817" cy="76605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7">
            <a:extLst>
              <a:ext uri="{FF2B5EF4-FFF2-40B4-BE49-F238E27FC236}">
                <a16:creationId xmlns:a16="http://schemas.microsoft.com/office/drawing/2014/main" id="{D8C17CFE-3579-40B3-2632-589562FA1168}"/>
              </a:ext>
            </a:extLst>
          </p:cNvPr>
          <p:cNvSpPr>
            <a:spLocks noGrp="1"/>
          </p:cNvSpPr>
          <p:nvPr>
            <p:ph type="body" sz="quarter" idx="19"/>
          </p:nvPr>
        </p:nvSpPr>
        <p:spPr>
          <a:xfrm>
            <a:off x="982663" y="4534762"/>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0F4DD490-986F-987A-AEBB-FB105AA3DA1D}"/>
              </a:ext>
            </a:extLst>
          </p:cNvPr>
          <p:cNvSpPr>
            <a:spLocks noGrp="1"/>
          </p:cNvSpPr>
          <p:nvPr>
            <p:ph type="body" sz="quarter" idx="20"/>
          </p:nvPr>
        </p:nvSpPr>
        <p:spPr>
          <a:xfrm>
            <a:off x="979249" y="5507748"/>
            <a:ext cx="4381817" cy="76605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DA8563D8-A319-24AB-F350-8A68121AE776}"/>
              </a:ext>
            </a:extLst>
          </p:cNvPr>
          <p:cNvSpPr>
            <a:spLocks noGrp="1"/>
          </p:cNvSpPr>
          <p:nvPr>
            <p:ph type="body" sz="quarter" idx="21"/>
          </p:nvPr>
        </p:nvSpPr>
        <p:spPr>
          <a:xfrm>
            <a:off x="6823551" y="4534762"/>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7">
            <a:extLst>
              <a:ext uri="{FF2B5EF4-FFF2-40B4-BE49-F238E27FC236}">
                <a16:creationId xmlns:a16="http://schemas.microsoft.com/office/drawing/2014/main" id="{0ABE82BA-0AB6-8EC4-C921-C69F620CB675}"/>
              </a:ext>
            </a:extLst>
          </p:cNvPr>
          <p:cNvSpPr>
            <a:spLocks noGrp="1"/>
          </p:cNvSpPr>
          <p:nvPr>
            <p:ph type="body" sz="quarter" idx="22"/>
          </p:nvPr>
        </p:nvSpPr>
        <p:spPr>
          <a:xfrm>
            <a:off x="6820137" y="5507748"/>
            <a:ext cx="4381817" cy="766052"/>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6510246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Text Boxes T23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587375" y="584201"/>
            <a:ext cx="10617993" cy="753902"/>
          </a:xfrm>
        </p:spPr>
        <p:txBody>
          <a:bodyPr vert="horz" lIns="91440" tIns="45720" rIns="91440" bIns="45720" rtlCol="0" anchor="t">
            <a:noAutofit/>
          </a:bodyPr>
          <a:lstStyle>
            <a:lvl1pPr>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590789" y="1549589"/>
            <a:ext cx="348908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587375" y="2522575"/>
            <a:ext cx="3489087" cy="1133414"/>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grpSp>
        <p:nvGrpSpPr>
          <p:cNvPr id="7" name="Group 6">
            <a:extLst>
              <a:ext uri="{FF2B5EF4-FFF2-40B4-BE49-F238E27FC236}">
                <a16:creationId xmlns:a16="http://schemas.microsoft.com/office/drawing/2014/main" id="{4D6D6C6E-0AF7-097B-00D3-B11D4ABCF056}"/>
              </a:ext>
            </a:extLst>
          </p:cNvPr>
          <p:cNvGrpSpPr/>
          <p:nvPr userDrawn="1"/>
        </p:nvGrpSpPr>
        <p:grpSpPr>
          <a:xfrm>
            <a:off x="11299825" y="584994"/>
            <a:ext cx="304800" cy="87880"/>
            <a:chOff x="587375" y="584994"/>
            <a:chExt cx="304800" cy="87880"/>
          </a:xfrm>
        </p:grpSpPr>
        <p:cxnSp>
          <p:nvCxnSpPr>
            <p:cNvPr id="9" name="Straight Connector 8">
              <a:extLst>
                <a:ext uri="{FF2B5EF4-FFF2-40B4-BE49-F238E27FC236}">
                  <a16:creationId xmlns:a16="http://schemas.microsoft.com/office/drawing/2014/main" id="{A194A3A8-0C54-0EBA-32C0-12874778943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30BA16B-ED19-CA06-B3D9-88434DB529AB}"/>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3" name="Text Placeholder 7">
            <a:extLst>
              <a:ext uri="{FF2B5EF4-FFF2-40B4-BE49-F238E27FC236}">
                <a16:creationId xmlns:a16="http://schemas.microsoft.com/office/drawing/2014/main" id="{105696B9-1651-4668-177F-DEFBAD23C9AB}"/>
              </a:ext>
            </a:extLst>
          </p:cNvPr>
          <p:cNvSpPr>
            <a:spLocks noGrp="1"/>
          </p:cNvSpPr>
          <p:nvPr>
            <p:ph type="body" sz="quarter" idx="17"/>
          </p:nvPr>
        </p:nvSpPr>
        <p:spPr>
          <a:xfrm>
            <a:off x="8115538" y="1549589"/>
            <a:ext cx="348908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 name="Text Placeholder 7">
            <a:extLst>
              <a:ext uri="{FF2B5EF4-FFF2-40B4-BE49-F238E27FC236}">
                <a16:creationId xmlns:a16="http://schemas.microsoft.com/office/drawing/2014/main" id="{CC4B88AC-B200-B249-24B1-8ED542BCED57}"/>
              </a:ext>
            </a:extLst>
          </p:cNvPr>
          <p:cNvSpPr>
            <a:spLocks noGrp="1"/>
          </p:cNvSpPr>
          <p:nvPr>
            <p:ph type="body" sz="quarter" idx="18"/>
          </p:nvPr>
        </p:nvSpPr>
        <p:spPr>
          <a:xfrm>
            <a:off x="8112124" y="2522575"/>
            <a:ext cx="3489087" cy="1133414"/>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7">
            <a:extLst>
              <a:ext uri="{FF2B5EF4-FFF2-40B4-BE49-F238E27FC236}">
                <a16:creationId xmlns:a16="http://schemas.microsoft.com/office/drawing/2014/main" id="{D8C17CFE-3579-40B3-2632-589562FA1168}"/>
              </a:ext>
            </a:extLst>
          </p:cNvPr>
          <p:cNvSpPr>
            <a:spLocks noGrp="1"/>
          </p:cNvSpPr>
          <p:nvPr>
            <p:ph type="body" sz="quarter" idx="19"/>
          </p:nvPr>
        </p:nvSpPr>
        <p:spPr>
          <a:xfrm>
            <a:off x="590789" y="4166606"/>
            <a:ext cx="348908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7">
            <a:extLst>
              <a:ext uri="{FF2B5EF4-FFF2-40B4-BE49-F238E27FC236}">
                <a16:creationId xmlns:a16="http://schemas.microsoft.com/office/drawing/2014/main" id="{0F4DD490-986F-987A-AEBB-FB105AA3DA1D}"/>
              </a:ext>
            </a:extLst>
          </p:cNvPr>
          <p:cNvSpPr>
            <a:spLocks noGrp="1"/>
          </p:cNvSpPr>
          <p:nvPr>
            <p:ph type="body" sz="quarter" idx="20"/>
          </p:nvPr>
        </p:nvSpPr>
        <p:spPr>
          <a:xfrm>
            <a:off x="587375" y="5139592"/>
            <a:ext cx="3489087" cy="1133414"/>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DA8563D8-A319-24AB-F350-8A68121AE776}"/>
              </a:ext>
            </a:extLst>
          </p:cNvPr>
          <p:cNvSpPr>
            <a:spLocks noGrp="1"/>
          </p:cNvSpPr>
          <p:nvPr>
            <p:ph type="body" sz="quarter" idx="21"/>
          </p:nvPr>
        </p:nvSpPr>
        <p:spPr>
          <a:xfrm>
            <a:off x="8115538" y="4166606"/>
            <a:ext cx="348908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7">
            <a:extLst>
              <a:ext uri="{FF2B5EF4-FFF2-40B4-BE49-F238E27FC236}">
                <a16:creationId xmlns:a16="http://schemas.microsoft.com/office/drawing/2014/main" id="{0ABE82BA-0AB6-8EC4-C921-C69F620CB675}"/>
              </a:ext>
            </a:extLst>
          </p:cNvPr>
          <p:cNvSpPr>
            <a:spLocks noGrp="1"/>
          </p:cNvSpPr>
          <p:nvPr>
            <p:ph type="body" sz="quarter" idx="22"/>
          </p:nvPr>
        </p:nvSpPr>
        <p:spPr>
          <a:xfrm>
            <a:off x="8112124" y="5139592"/>
            <a:ext cx="3489087" cy="1133414"/>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Rectangle 11">
            <a:extLst>
              <a:ext uri="{FF2B5EF4-FFF2-40B4-BE49-F238E27FC236}">
                <a16:creationId xmlns:a16="http://schemas.microsoft.com/office/drawing/2014/main" id="{2301EF50-76FB-105C-6115-10A8FEDEE6FD}"/>
              </a:ext>
            </a:extLst>
          </p:cNvPr>
          <p:cNvSpPr/>
          <p:nvPr userDrawn="1"/>
        </p:nvSpPr>
        <p:spPr>
          <a:xfrm>
            <a:off x="4541520" y="3931920"/>
            <a:ext cx="3108960" cy="292608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5" name="Picture Placeholder 6">
            <a:extLst>
              <a:ext uri="{FF2B5EF4-FFF2-40B4-BE49-F238E27FC236}">
                <a16:creationId xmlns:a16="http://schemas.microsoft.com/office/drawing/2014/main" id="{FFB1A31F-AFD0-D152-CF00-278D6FF79435}"/>
              </a:ext>
            </a:extLst>
          </p:cNvPr>
          <p:cNvSpPr>
            <a:spLocks noGrp="1"/>
          </p:cNvSpPr>
          <p:nvPr>
            <p:ph type="pic" sz="quarter" idx="23"/>
          </p:nvPr>
        </p:nvSpPr>
        <p:spPr>
          <a:xfrm>
            <a:off x="4693921" y="1549589"/>
            <a:ext cx="2804160" cy="4724211"/>
          </a:xfrm>
        </p:spPr>
        <p:txBody>
          <a:bodyPr vert="horz" lIns="91440" tIns="45720" rIns="91440" bIns="45720" rtlCol="0">
            <a:normAutofit/>
          </a:bodyPr>
          <a:lstStyle>
            <a:lvl1pPr>
              <a:defRPr lang="en-US">
                <a:solidFill>
                  <a:schemeClr val="tx1"/>
                </a:solidFill>
              </a:defRPr>
            </a:lvl1pPr>
          </a:lstStyle>
          <a:p>
            <a:pPr marL="0" lvl="0" indent="0">
              <a:buNone/>
            </a:pPr>
            <a:endParaRPr lang="en-US" dirty="0"/>
          </a:p>
        </p:txBody>
      </p:sp>
    </p:spTree>
    <p:extLst>
      <p:ext uri="{BB962C8B-B14F-4D97-AF65-F5344CB8AC3E}">
        <p14:creationId xmlns:p14="http://schemas.microsoft.com/office/powerpoint/2010/main" val="64640699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77A9C2-D01E-51F0-0FE4-1349E66F37B3}"/>
              </a:ext>
            </a:extLst>
          </p:cNvPr>
          <p:cNvSpPr/>
          <p:nvPr userDrawn="1"/>
        </p:nvSpPr>
        <p:spPr>
          <a:xfrm>
            <a:off x="0" y="5626100"/>
            <a:ext cx="12192000" cy="12319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7" name="Table Placeholder 6">
            <a:extLst>
              <a:ext uri="{FF2B5EF4-FFF2-40B4-BE49-F238E27FC236}">
                <a16:creationId xmlns:a16="http://schemas.microsoft.com/office/drawing/2014/main" id="{46DDED33-F951-92DC-9C06-63695619BBDF}"/>
              </a:ext>
            </a:extLst>
          </p:cNvPr>
          <p:cNvSpPr>
            <a:spLocks noGrp="1"/>
          </p:cNvSpPr>
          <p:nvPr>
            <p:ph type="tbl" sz="quarter" idx="10"/>
          </p:nvPr>
        </p:nvSpPr>
        <p:spPr>
          <a:xfrm>
            <a:off x="982662" y="3429000"/>
            <a:ext cx="10226676" cy="2844800"/>
          </a:xfrm>
        </p:spPr>
        <p:txBody>
          <a:bodyPr>
            <a:normAutofit/>
          </a:bodyPr>
          <a:lstStyle>
            <a:lvl1pPr marL="0" indent="0" algn="ctr">
              <a:buNone/>
              <a:defRPr sz="1800">
                <a:solidFill>
                  <a:schemeClr val="tx1"/>
                </a:solidFill>
              </a:defRPr>
            </a:lvl1pPr>
          </a:lstStyle>
          <a:p>
            <a:endParaRPr lang="en-GB" dirty="0"/>
          </a:p>
        </p:txBody>
      </p:sp>
      <p:sp>
        <p:nvSpPr>
          <p:cNvPr id="8" name="Text Placeholder 7">
            <a:extLst>
              <a:ext uri="{FF2B5EF4-FFF2-40B4-BE49-F238E27FC236}">
                <a16:creationId xmlns:a16="http://schemas.microsoft.com/office/drawing/2014/main" id="{4E48233E-B05B-E911-700E-801B92967836}"/>
              </a:ext>
            </a:extLst>
          </p:cNvPr>
          <p:cNvSpPr>
            <a:spLocks noGrp="1"/>
          </p:cNvSpPr>
          <p:nvPr>
            <p:ph type="body" sz="quarter" idx="16"/>
          </p:nvPr>
        </p:nvSpPr>
        <p:spPr>
          <a:xfrm>
            <a:off x="987189" y="2269763"/>
            <a:ext cx="10222147" cy="816337"/>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a:t>
            </a:r>
          </a:p>
        </p:txBody>
      </p:sp>
    </p:spTree>
    <p:extLst>
      <p:ext uri="{BB962C8B-B14F-4D97-AF65-F5344CB8AC3E}">
        <p14:creationId xmlns:p14="http://schemas.microsoft.com/office/powerpoint/2010/main" val="5871282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1" name="Oval 20">
            <a:extLst>
              <a:ext uri="{FF2B5EF4-FFF2-40B4-BE49-F238E27FC236}">
                <a16:creationId xmlns:a16="http://schemas.microsoft.com/office/drawing/2014/main" id="{D37CDB10-DA5D-1EE9-AE4F-F25CCBAE25B0}"/>
              </a:ext>
            </a:extLst>
          </p:cNvPr>
          <p:cNvSpPr/>
          <p:nvPr userDrawn="1"/>
        </p:nvSpPr>
        <p:spPr>
          <a:xfrm>
            <a:off x="5461404"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tx1"/>
              </a:solidFill>
            </a:endParaRPr>
          </a:p>
        </p:txBody>
      </p:sp>
      <p:sp>
        <p:nvSpPr>
          <p:cNvPr id="22" name="Text Placeholder 14">
            <a:extLst>
              <a:ext uri="{FF2B5EF4-FFF2-40B4-BE49-F238E27FC236}">
                <a16:creationId xmlns:a16="http://schemas.microsoft.com/office/drawing/2014/main" id="{A6A04D99-E55F-8218-8755-379F80E7EBEA}"/>
              </a:ext>
            </a:extLst>
          </p:cNvPr>
          <p:cNvSpPr>
            <a:spLocks noGrp="1"/>
          </p:cNvSpPr>
          <p:nvPr>
            <p:ph type="body" sz="quarter" idx="34" hasCustomPrompt="1"/>
          </p:nvPr>
        </p:nvSpPr>
        <p:spPr>
          <a:xfrm>
            <a:off x="5461404"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23" name="Text Placeholder 6">
            <a:extLst>
              <a:ext uri="{FF2B5EF4-FFF2-40B4-BE49-F238E27FC236}">
                <a16:creationId xmlns:a16="http://schemas.microsoft.com/office/drawing/2014/main" id="{4D337958-8F07-5AAF-7888-FB7F0004A573}"/>
              </a:ext>
            </a:extLst>
          </p:cNvPr>
          <p:cNvSpPr>
            <a:spLocks noGrp="1"/>
          </p:cNvSpPr>
          <p:nvPr>
            <p:ph type="body" sz="quarter" idx="35" hasCustomPrompt="1"/>
          </p:nvPr>
        </p:nvSpPr>
        <p:spPr>
          <a:xfrm>
            <a:off x="5590680"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4" name="Text Placeholder 7">
            <a:extLst>
              <a:ext uri="{FF2B5EF4-FFF2-40B4-BE49-F238E27FC236}">
                <a16:creationId xmlns:a16="http://schemas.microsoft.com/office/drawing/2014/main" id="{58885573-5AF5-ED93-C553-335A208ADD64}"/>
              </a:ext>
            </a:extLst>
          </p:cNvPr>
          <p:cNvSpPr>
            <a:spLocks noGrp="1"/>
          </p:cNvSpPr>
          <p:nvPr>
            <p:ph type="body" sz="quarter" idx="36"/>
          </p:nvPr>
        </p:nvSpPr>
        <p:spPr>
          <a:xfrm>
            <a:off x="4637314" y="4008416"/>
            <a:ext cx="2917371"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5" name="Text Placeholder 7">
            <a:extLst>
              <a:ext uri="{FF2B5EF4-FFF2-40B4-BE49-F238E27FC236}">
                <a16:creationId xmlns:a16="http://schemas.microsoft.com/office/drawing/2014/main" id="{15FDD13A-74C6-9F9A-E258-A8695432A190}"/>
              </a:ext>
            </a:extLst>
          </p:cNvPr>
          <p:cNvSpPr>
            <a:spLocks noGrp="1"/>
          </p:cNvSpPr>
          <p:nvPr>
            <p:ph type="body" sz="quarter" idx="37"/>
          </p:nvPr>
        </p:nvSpPr>
        <p:spPr>
          <a:xfrm>
            <a:off x="4637314" y="4981404"/>
            <a:ext cx="2917371"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6" name="Oval 25">
            <a:extLst>
              <a:ext uri="{FF2B5EF4-FFF2-40B4-BE49-F238E27FC236}">
                <a16:creationId xmlns:a16="http://schemas.microsoft.com/office/drawing/2014/main" id="{20A72F78-3AC4-D09F-16CD-749151E30F1E}"/>
              </a:ext>
            </a:extLst>
          </p:cNvPr>
          <p:cNvSpPr/>
          <p:nvPr userDrawn="1"/>
        </p:nvSpPr>
        <p:spPr>
          <a:xfrm>
            <a:off x="9116055"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tx1"/>
              </a:solidFill>
            </a:endParaRPr>
          </a:p>
        </p:txBody>
      </p:sp>
      <p:sp>
        <p:nvSpPr>
          <p:cNvPr id="27" name="Text Placeholder 14">
            <a:extLst>
              <a:ext uri="{FF2B5EF4-FFF2-40B4-BE49-F238E27FC236}">
                <a16:creationId xmlns:a16="http://schemas.microsoft.com/office/drawing/2014/main" id="{E52CD714-4175-F01B-723E-34709C3D1FE6}"/>
              </a:ext>
            </a:extLst>
          </p:cNvPr>
          <p:cNvSpPr>
            <a:spLocks noGrp="1"/>
          </p:cNvSpPr>
          <p:nvPr>
            <p:ph type="body" sz="quarter" idx="38" hasCustomPrompt="1"/>
          </p:nvPr>
        </p:nvSpPr>
        <p:spPr>
          <a:xfrm>
            <a:off x="9116055"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28" name="Text Placeholder 6">
            <a:extLst>
              <a:ext uri="{FF2B5EF4-FFF2-40B4-BE49-F238E27FC236}">
                <a16:creationId xmlns:a16="http://schemas.microsoft.com/office/drawing/2014/main" id="{56FAE53C-996B-DD95-85E9-2E3038FB9018}"/>
              </a:ext>
            </a:extLst>
          </p:cNvPr>
          <p:cNvSpPr>
            <a:spLocks noGrp="1"/>
          </p:cNvSpPr>
          <p:nvPr>
            <p:ph type="body" sz="quarter" idx="39" hasCustomPrompt="1"/>
          </p:nvPr>
        </p:nvSpPr>
        <p:spPr>
          <a:xfrm>
            <a:off x="9245331"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9" name="Text Placeholder 7">
            <a:extLst>
              <a:ext uri="{FF2B5EF4-FFF2-40B4-BE49-F238E27FC236}">
                <a16:creationId xmlns:a16="http://schemas.microsoft.com/office/drawing/2014/main" id="{CC303A69-602F-A36A-9A9E-EE4D0AB6235F}"/>
              </a:ext>
            </a:extLst>
          </p:cNvPr>
          <p:cNvSpPr>
            <a:spLocks noGrp="1"/>
          </p:cNvSpPr>
          <p:nvPr>
            <p:ph type="body" sz="quarter" idx="40"/>
          </p:nvPr>
        </p:nvSpPr>
        <p:spPr>
          <a:xfrm>
            <a:off x="8291965" y="4008416"/>
            <a:ext cx="2917371"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0" name="Text Placeholder 7">
            <a:extLst>
              <a:ext uri="{FF2B5EF4-FFF2-40B4-BE49-F238E27FC236}">
                <a16:creationId xmlns:a16="http://schemas.microsoft.com/office/drawing/2014/main" id="{FE61947B-1C96-D600-646B-A0B608618F02}"/>
              </a:ext>
            </a:extLst>
          </p:cNvPr>
          <p:cNvSpPr>
            <a:spLocks noGrp="1"/>
          </p:cNvSpPr>
          <p:nvPr>
            <p:ph type="body" sz="quarter" idx="41"/>
          </p:nvPr>
        </p:nvSpPr>
        <p:spPr>
          <a:xfrm>
            <a:off x="8291965" y="4981404"/>
            <a:ext cx="2917371"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Rectangle 6">
            <a:extLst>
              <a:ext uri="{FF2B5EF4-FFF2-40B4-BE49-F238E27FC236}">
                <a16:creationId xmlns:a16="http://schemas.microsoft.com/office/drawing/2014/main" id="{10B0C740-9C9D-361C-4012-372CB4681983}"/>
              </a:ext>
            </a:extLst>
          </p:cNvPr>
          <p:cNvSpPr/>
          <p:nvPr userDrawn="1"/>
        </p:nvSpPr>
        <p:spPr>
          <a:xfrm>
            <a:off x="1611313" y="3429000"/>
            <a:ext cx="2468562"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Picture Placeholder 6">
            <a:extLst>
              <a:ext uri="{FF2B5EF4-FFF2-40B4-BE49-F238E27FC236}">
                <a16:creationId xmlns:a16="http://schemas.microsoft.com/office/drawing/2014/main" id="{3555AA1C-1C5A-333A-24F5-C6F1995B425B}"/>
              </a:ext>
            </a:extLst>
          </p:cNvPr>
          <p:cNvSpPr>
            <a:spLocks noGrp="1"/>
          </p:cNvSpPr>
          <p:nvPr>
            <p:ph type="pic" sz="quarter" idx="19"/>
          </p:nvPr>
        </p:nvSpPr>
        <p:spPr>
          <a:xfrm>
            <a:off x="982661" y="2269763"/>
            <a:ext cx="2400301" cy="4004037"/>
          </a:xfrm>
        </p:spPr>
        <p:txBody>
          <a:bodyPr vert="horz" lIns="91440" tIns="45720" rIns="91440" bIns="45720" rtlCol="0">
            <a:normAutofit/>
          </a:bodyPr>
          <a:lstStyle>
            <a:lvl1pPr>
              <a:defRPr lang="en-US">
                <a:solidFill>
                  <a:schemeClr val="tx1"/>
                </a:solidFill>
              </a:defRPr>
            </a:lvl1pPr>
          </a:lstStyle>
          <a:p>
            <a:pPr marL="0" lvl="0" indent="0">
              <a:buNone/>
            </a:pPr>
            <a:endParaRPr lang="en-US" dirty="0"/>
          </a:p>
        </p:txBody>
      </p:sp>
    </p:spTree>
    <p:extLst>
      <p:ext uri="{BB962C8B-B14F-4D97-AF65-F5344CB8AC3E}">
        <p14:creationId xmlns:p14="http://schemas.microsoft.com/office/powerpoint/2010/main" val="25568141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CE5CB8-34AA-5202-D59C-0C13678D56E5}"/>
              </a:ext>
            </a:extLst>
          </p:cNvPr>
          <p:cNvSpPr/>
          <p:nvPr userDrawn="1"/>
        </p:nvSpPr>
        <p:spPr>
          <a:xfrm>
            <a:off x="0" y="6273800"/>
            <a:ext cx="12192000" cy="5842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Oval 1">
            <a:extLst>
              <a:ext uri="{FF2B5EF4-FFF2-40B4-BE49-F238E27FC236}">
                <a16:creationId xmlns:a16="http://schemas.microsoft.com/office/drawing/2014/main" id="{03198F37-3BF6-F353-88A7-EC7B3896DB31}"/>
              </a:ext>
            </a:extLst>
          </p:cNvPr>
          <p:cNvSpPr/>
          <p:nvPr userDrawn="1"/>
        </p:nvSpPr>
        <p:spPr>
          <a:xfrm>
            <a:off x="1806753"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tx1"/>
              </a:solidFill>
            </a:endParaRPr>
          </a:p>
        </p:txBody>
      </p:sp>
      <p:sp>
        <p:nvSpPr>
          <p:cNvPr id="9" name="Text Placeholder 14">
            <a:extLst>
              <a:ext uri="{FF2B5EF4-FFF2-40B4-BE49-F238E27FC236}">
                <a16:creationId xmlns:a16="http://schemas.microsoft.com/office/drawing/2014/main" id="{43AAF754-AFB2-7B0F-C9D5-723C7F747F97}"/>
              </a:ext>
            </a:extLst>
          </p:cNvPr>
          <p:cNvSpPr>
            <a:spLocks noGrp="1"/>
          </p:cNvSpPr>
          <p:nvPr>
            <p:ph type="body" sz="quarter" idx="32" hasCustomPrompt="1"/>
          </p:nvPr>
        </p:nvSpPr>
        <p:spPr>
          <a:xfrm>
            <a:off x="1806753"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18" name="Text Placeholder 6">
            <a:extLst>
              <a:ext uri="{FF2B5EF4-FFF2-40B4-BE49-F238E27FC236}">
                <a16:creationId xmlns:a16="http://schemas.microsoft.com/office/drawing/2014/main" id="{486EB249-DC17-B35E-6295-7911453EBB3D}"/>
              </a:ext>
            </a:extLst>
          </p:cNvPr>
          <p:cNvSpPr>
            <a:spLocks noGrp="1"/>
          </p:cNvSpPr>
          <p:nvPr>
            <p:ph type="body" sz="quarter" idx="33" hasCustomPrompt="1"/>
          </p:nvPr>
        </p:nvSpPr>
        <p:spPr>
          <a:xfrm>
            <a:off x="1936029"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19" name="Text Placeholder 7">
            <a:extLst>
              <a:ext uri="{FF2B5EF4-FFF2-40B4-BE49-F238E27FC236}">
                <a16:creationId xmlns:a16="http://schemas.microsoft.com/office/drawing/2014/main" id="{9C13F117-62CD-3060-85FD-14552A53450A}"/>
              </a:ext>
            </a:extLst>
          </p:cNvPr>
          <p:cNvSpPr>
            <a:spLocks noGrp="1"/>
          </p:cNvSpPr>
          <p:nvPr>
            <p:ph type="body" sz="quarter" idx="14"/>
          </p:nvPr>
        </p:nvSpPr>
        <p:spPr>
          <a:xfrm>
            <a:off x="982663" y="4008416"/>
            <a:ext cx="2917371"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FA370F15-4A8B-E6DC-3995-E9DCC6129606}"/>
              </a:ext>
            </a:extLst>
          </p:cNvPr>
          <p:cNvSpPr>
            <a:spLocks noGrp="1"/>
          </p:cNvSpPr>
          <p:nvPr>
            <p:ph type="body" sz="quarter" idx="17"/>
          </p:nvPr>
        </p:nvSpPr>
        <p:spPr>
          <a:xfrm>
            <a:off x="982663" y="4981404"/>
            <a:ext cx="2917371"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Oval 20">
            <a:extLst>
              <a:ext uri="{FF2B5EF4-FFF2-40B4-BE49-F238E27FC236}">
                <a16:creationId xmlns:a16="http://schemas.microsoft.com/office/drawing/2014/main" id="{D37CDB10-DA5D-1EE9-AE4F-F25CCBAE25B0}"/>
              </a:ext>
            </a:extLst>
          </p:cNvPr>
          <p:cNvSpPr/>
          <p:nvPr userDrawn="1"/>
        </p:nvSpPr>
        <p:spPr>
          <a:xfrm>
            <a:off x="5461404"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tx1"/>
              </a:solidFill>
            </a:endParaRPr>
          </a:p>
        </p:txBody>
      </p:sp>
      <p:sp>
        <p:nvSpPr>
          <p:cNvPr id="22" name="Text Placeholder 14">
            <a:extLst>
              <a:ext uri="{FF2B5EF4-FFF2-40B4-BE49-F238E27FC236}">
                <a16:creationId xmlns:a16="http://schemas.microsoft.com/office/drawing/2014/main" id="{A6A04D99-E55F-8218-8755-379F80E7EBEA}"/>
              </a:ext>
            </a:extLst>
          </p:cNvPr>
          <p:cNvSpPr>
            <a:spLocks noGrp="1"/>
          </p:cNvSpPr>
          <p:nvPr>
            <p:ph type="body" sz="quarter" idx="34" hasCustomPrompt="1"/>
          </p:nvPr>
        </p:nvSpPr>
        <p:spPr>
          <a:xfrm>
            <a:off x="5461404"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23" name="Text Placeholder 6">
            <a:extLst>
              <a:ext uri="{FF2B5EF4-FFF2-40B4-BE49-F238E27FC236}">
                <a16:creationId xmlns:a16="http://schemas.microsoft.com/office/drawing/2014/main" id="{4D337958-8F07-5AAF-7888-FB7F0004A573}"/>
              </a:ext>
            </a:extLst>
          </p:cNvPr>
          <p:cNvSpPr>
            <a:spLocks noGrp="1"/>
          </p:cNvSpPr>
          <p:nvPr>
            <p:ph type="body" sz="quarter" idx="35" hasCustomPrompt="1"/>
          </p:nvPr>
        </p:nvSpPr>
        <p:spPr>
          <a:xfrm>
            <a:off x="5590680"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4" name="Text Placeholder 7">
            <a:extLst>
              <a:ext uri="{FF2B5EF4-FFF2-40B4-BE49-F238E27FC236}">
                <a16:creationId xmlns:a16="http://schemas.microsoft.com/office/drawing/2014/main" id="{58885573-5AF5-ED93-C553-335A208ADD64}"/>
              </a:ext>
            </a:extLst>
          </p:cNvPr>
          <p:cNvSpPr>
            <a:spLocks noGrp="1"/>
          </p:cNvSpPr>
          <p:nvPr>
            <p:ph type="body" sz="quarter" idx="36"/>
          </p:nvPr>
        </p:nvSpPr>
        <p:spPr>
          <a:xfrm>
            <a:off x="4637314" y="4008416"/>
            <a:ext cx="2917371"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5" name="Text Placeholder 7">
            <a:extLst>
              <a:ext uri="{FF2B5EF4-FFF2-40B4-BE49-F238E27FC236}">
                <a16:creationId xmlns:a16="http://schemas.microsoft.com/office/drawing/2014/main" id="{15FDD13A-74C6-9F9A-E258-A8695432A190}"/>
              </a:ext>
            </a:extLst>
          </p:cNvPr>
          <p:cNvSpPr>
            <a:spLocks noGrp="1"/>
          </p:cNvSpPr>
          <p:nvPr>
            <p:ph type="body" sz="quarter" idx="37"/>
          </p:nvPr>
        </p:nvSpPr>
        <p:spPr>
          <a:xfrm>
            <a:off x="4637314" y="4981404"/>
            <a:ext cx="2917371"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6" name="Oval 25">
            <a:extLst>
              <a:ext uri="{FF2B5EF4-FFF2-40B4-BE49-F238E27FC236}">
                <a16:creationId xmlns:a16="http://schemas.microsoft.com/office/drawing/2014/main" id="{20A72F78-3AC4-D09F-16CD-749151E30F1E}"/>
              </a:ext>
            </a:extLst>
          </p:cNvPr>
          <p:cNvSpPr/>
          <p:nvPr userDrawn="1"/>
        </p:nvSpPr>
        <p:spPr>
          <a:xfrm>
            <a:off x="9116055"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tx1"/>
              </a:solidFill>
            </a:endParaRPr>
          </a:p>
        </p:txBody>
      </p:sp>
      <p:sp>
        <p:nvSpPr>
          <p:cNvPr id="27" name="Text Placeholder 14">
            <a:extLst>
              <a:ext uri="{FF2B5EF4-FFF2-40B4-BE49-F238E27FC236}">
                <a16:creationId xmlns:a16="http://schemas.microsoft.com/office/drawing/2014/main" id="{E52CD714-4175-F01B-723E-34709C3D1FE6}"/>
              </a:ext>
            </a:extLst>
          </p:cNvPr>
          <p:cNvSpPr>
            <a:spLocks noGrp="1"/>
          </p:cNvSpPr>
          <p:nvPr>
            <p:ph type="body" sz="quarter" idx="38" hasCustomPrompt="1"/>
          </p:nvPr>
        </p:nvSpPr>
        <p:spPr>
          <a:xfrm>
            <a:off x="9116055" y="2269763"/>
            <a:ext cx="1269190" cy="1269190"/>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28" name="Text Placeholder 6">
            <a:extLst>
              <a:ext uri="{FF2B5EF4-FFF2-40B4-BE49-F238E27FC236}">
                <a16:creationId xmlns:a16="http://schemas.microsoft.com/office/drawing/2014/main" id="{56FAE53C-996B-DD95-85E9-2E3038FB9018}"/>
              </a:ext>
            </a:extLst>
          </p:cNvPr>
          <p:cNvSpPr>
            <a:spLocks noGrp="1"/>
          </p:cNvSpPr>
          <p:nvPr>
            <p:ph type="body" sz="quarter" idx="39" hasCustomPrompt="1"/>
          </p:nvPr>
        </p:nvSpPr>
        <p:spPr>
          <a:xfrm>
            <a:off x="9245331"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9" name="Text Placeholder 7">
            <a:extLst>
              <a:ext uri="{FF2B5EF4-FFF2-40B4-BE49-F238E27FC236}">
                <a16:creationId xmlns:a16="http://schemas.microsoft.com/office/drawing/2014/main" id="{CC303A69-602F-A36A-9A9E-EE4D0AB6235F}"/>
              </a:ext>
            </a:extLst>
          </p:cNvPr>
          <p:cNvSpPr>
            <a:spLocks noGrp="1"/>
          </p:cNvSpPr>
          <p:nvPr>
            <p:ph type="body" sz="quarter" idx="40"/>
          </p:nvPr>
        </p:nvSpPr>
        <p:spPr>
          <a:xfrm>
            <a:off x="8291965" y="4008416"/>
            <a:ext cx="2917371"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0" name="Text Placeholder 7">
            <a:extLst>
              <a:ext uri="{FF2B5EF4-FFF2-40B4-BE49-F238E27FC236}">
                <a16:creationId xmlns:a16="http://schemas.microsoft.com/office/drawing/2014/main" id="{FE61947B-1C96-D600-646B-A0B608618F02}"/>
              </a:ext>
            </a:extLst>
          </p:cNvPr>
          <p:cNvSpPr>
            <a:spLocks noGrp="1"/>
          </p:cNvSpPr>
          <p:nvPr>
            <p:ph type="body" sz="quarter" idx="41"/>
          </p:nvPr>
        </p:nvSpPr>
        <p:spPr>
          <a:xfrm>
            <a:off x="8291965" y="4981404"/>
            <a:ext cx="2917371"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36150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Oval 1">
            <a:extLst>
              <a:ext uri="{FF2B5EF4-FFF2-40B4-BE49-F238E27FC236}">
                <a16:creationId xmlns:a16="http://schemas.microsoft.com/office/drawing/2014/main" id="{03198F37-3BF6-F353-88A7-EC7B3896DB31}"/>
              </a:ext>
            </a:extLst>
          </p:cNvPr>
          <p:cNvSpPr/>
          <p:nvPr userDrawn="1"/>
        </p:nvSpPr>
        <p:spPr>
          <a:xfrm>
            <a:off x="1480498"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Text Placeholder 14">
            <a:extLst>
              <a:ext uri="{FF2B5EF4-FFF2-40B4-BE49-F238E27FC236}">
                <a16:creationId xmlns:a16="http://schemas.microsoft.com/office/drawing/2014/main" id="{43AAF754-AFB2-7B0F-C9D5-723C7F747F97}"/>
              </a:ext>
            </a:extLst>
          </p:cNvPr>
          <p:cNvSpPr>
            <a:spLocks noGrp="1"/>
          </p:cNvSpPr>
          <p:nvPr>
            <p:ph type="body" sz="quarter" idx="32" hasCustomPrompt="1"/>
          </p:nvPr>
        </p:nvSpPr>
        <p:spPr>
          <a:xfrm>
            <a:off x="1480498" y="2269763"/>
            <a:ext cx="1269190" cy="1269190"/>
          </a:xfrm>
          <a:prstGeom prst="arc">
            <a:avLst>
              <a:gd name="adj1" fmla="val 16200000"/>
              <a:gd name="adj2" fmla="val 7873319"/>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18" name="Text Placeholder 6">
            <a:extLst>
              <a:ext uri="{FF2B5EF4-FFF2-40B4-BE49-F238E27FC236}">
                <a16:creationId xmlns:a16="http://schemas.microsoft.com/office/drawing/2014/main" id="{486EB249-DC17-B35E-6295-7911453EBB3D}"/>
              </a:ext>
            </a:extLst>
          </p:cNvPr>
          <p:cNvSpPr>
            <a:spLocks noGrp="1"/>
          </p:cNvSpPr>
          <p:nvPr>
            <p:ph type="body" sz="quarter" idx="33" hasCustomPrompt="1"/>
          </p:nvPr>
        </p:nvSpPr>
        <p:spPr>
          <a:xfrm>
            <a:off x="1609774"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19" name="Text Placeholder 7">
            <a:extLst>
              <a:ext uri="{FF2B5EF4-FFF2-40B4-BE49-F238E27FC236}">
                <a16:creationId xmlns:a16="http://schemas.microsoft.com/office/drawing/2014/main" id="{9C13F117-62CD-3060-85FD-14552A53450A}"/>
              </a:ext>
            </a:extLst>
          </p:cNvPr>
          <p:cNvSpPr>
            <a:spLocks noGrp="1"/>
          </p:cNvSpPr>
          <p:nvPr>
            <p:ph type="body" sz="quarter" idx="14"/>
          </p:nvPr>
        </p:nvSpPr>
        <p:spPr>
          <a:xfrm>
            <a:off x="982662" y="4008416"/>
            <a:ext cx="2264864"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FA370F15-4A8B-E6DC-3995-E9DCC6129606}"/>
              </a:ext>
            </a:extLst>
          </p:cNvPr>
          <p:cNvSpPr>
            <a:spLocks noGrp="1"/>
          </p:cNvSpPr>
          <p:nvPr>
            <p:ph type="body" sz="quarter" idx="17"/>
          </p:nvPr>
        </p:nvSpPr>
        <p:spPr>
          <a:xfrm>
            <a:off x="982662" y="4981404"/>
            <a:ext cx="2264864"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Oval 6">
            <a:extLst>
              <a:ext uri="{FF2B5EF4-FFF2-40B4-BE49-F238E27FC236}">
                <a16:creationId xmlns:a16="http://schemas.microsoft.com/office/drawing/2014/main" id="{E5D450D8-03FC-4EFA-A2D5-44FAE81334B2}"/>
              </a:ext>
            </a:extLst>
          </p:cNvPr>
          <p:cNvSpPr/>
          <p:nvPr userDrawn="1"/>
        </p:nvSpPr>
        <p:spPr>
          <a:xfrm>
            <a:off x="4134435"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 Placeholder 14">
            <a:extLst>
              <a:ext uri="{FF2B5EF4-FFF2-40B4-BE49-F238E27FC236}">
                <a16:creationId xmlns:a16="http://schemas.microsoft.com/office/drawing/2014/main" id="{CA1725AD-D3F3-4C43-A9CE-D923157D1EB7}"/>
              </a:ext>
            </a:extLst>
          </p:cNvPr>
          <p:cNvSpPr>
            <a:spLocks noGrp="1"/>
          </p:cNvSpPr>
          <p:nvPr>
            <p:ph type="body" sz="quarter" idx="34" hasCustomPrompt="1"/>
          </p:nvPr>
        </p:nvSpPr>
        <p:spPr>
          <a:xfrm>
            <a:off x="4134435" y="2269763"/>
            <a:ext cx="1269190" cy="1269190"/>
          </a:xfrm>
          <a:prstGeom prst="arc">
            <a:avLst>
              <a:gd name="adj1" fmla="val 16200000"/>
              <a:gd name="adj2" fmla="val 7873319"/>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A5A4432-49BE-85C3-371F-61947F2EFFBE}"/>
              </a:ext>
            </a:extLst>
          </p:cNvPr>
          <p:cNvSpPr>
            <a:spLocks noGrp="1"/>
          </p:cNvSpPr>
          <p:nvPr>
            <p:ph type="body" sz="quarter" idx="35" hasCustomPrompt="1"/>
          </p:nvPr>
        </p:nvSpPr>
        <p:spPr>
          <a:xfrm>
            <a:off x="4263711"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11" name="Text Placeholder 7">
            <a:extLst>
              <a:ext uri="{FF2B5EF4-FFF2-40B4-BE49-F238E27FC236}">
                <a16:creationId xmlns:a16="http://schemas.microsoft.com/office/drawing/2014/main" id="{C7DEE162-DE7F-280F-3FCD-C14B9C993973}"/>
              </a:ext>
            </a:extLst>
          </p:cNvPr>
          <p:cNvSpPr>
            <a:spLocks noGrp="1"/>
          </p:cNvSpPr>
          <p:nvPr>
            <p:ph type="body" sz="quarter" idx="36"/>
          </p:nvPr>
        </p:nvSpPr>
        <p:spPr>
          <a:xfrm>
            <a:off x="3636599" y="4008416"/>
            <a:ext cx="2264864"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35590AC1-AE92-BA30-A559-CC995EAC4503}"/>
              </a:ext>
            </a:extLst>
          </p:cNvPr>
          <p:cNvSpPr>
            <a:spLocks noGrp="1"/>
          </p:cNvSpPr>
          <p:nvPr>
            <p:ph type="body" sz="quarter" idx="37"/>
          </p:nvPr>
        </p:nvSpPr>
        <p:spPr>
          <a:xfrm>
            <a:off x="3636599" y="4981404"/>
            <a:ext cx="2264864"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Oval 12">
            <a:extLst>
              <a:ext uri="{FF2B5EF4-FFF2-40B4-BE49-F238E27FC236}">
                <a16:creationId xmlns:a16="http://schemas.microsoft.com/office/drawing/2014/main" id="{06B475C3-04A6-711E-5322-383741AA50A0}"/>
              </a:ext>
            </a:extLst>
          </p:cNvPr>
          <p:cNvSpPr/>
          <p:nvPr userDrawn="1"/>
        </p:nvSpPr>
        <p:spPr>
          <a:xfrm>
            <a:off x="6788372"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 Placeholder 14">
            <a:extLst>
              <a:ext uri="{FF2B5EF4-FFF2-40B4-BE49-F238E27FC236}">
                <a16:creationId xmlns:a16="http://schemas.microsoft.com/office/drawing/2014/main" id="{8DB54B20-FE22-8EB2-3645-87067CB5CE8B}"/>
              </a:ext>
            </a:extLst>
          </p:cNvPr>
          <p:cNvSpPr>
            <a:spLocks noGrp="1"/>
          </p:cNvSpPr>
          <p:nvPr>
            <p:ph type="body" sz="quarter" idx="38" hasCustomPrompt="1"/>
          </p:nvPr>
        </p:nvSpPr>
        <p:spPr>
          <a:xfrm>
            <a:off x="6788372" y="2269763"/>
            <a:ext cx="1269190" cy="1269190"/>
          </a:xfrm>
          <a:prstGeom prst="arc">
            <a:avLst>
              <a:gd name="adj1" fmla="val 16200000"/>
              <a:gd name="adj2" fmla="val 7873319"/>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15" name="Text Placeholder 6">
            <a:extLst>
              <a:ext uri="{FF2B5EF4-FFF2-40B4-BE49-F238E27FC236}">
                <a16:creationId xmlns:a16="http://schemas.microsoft.com/office/drawing/2014/main" id="{01A99640-BD8F-1C2E-7917-E427E2C9E8E5}"/>
              </a:ext>
            </a:extLst>
          </p:cNvPr>
          <p:cNvSpPr>
            <a:spLocks noGrp="1"/>
          </p:cNvSpPr>
          <p:nvPr>
            <p:ph type="body" sz="quarter" idx="39" hasCustomPrompt="1"/>
          </p:nvPr>
        </p:nvSpPr>
        <p:spPr>
          <a:xfrm>
            <a:off x="6917648"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16" name="Text Placeholder 7">
            <a:extLst>
              <a:ext uri="{FF2B5EF4-FFF2-40B4-BE49-F238E27FC236}">
                <a16:creationId xmlns:a16="http://schemas.microsoft.com/office/drawing/2014/main" id="{35576649-3C0B-389C-A412-15DA9006199F}"/>
              </a:ext>
            </a:extLst>
          </p:cNvPr>
          <p:cNvSpPr>
            <a:spLocks noGrp="1"/>
          </p:cNvSpPr>
          <p:nvPr>
            <p:ph type="body" sz="quarter" idx="40"/>
          </p:nvPr>
        </p:nvSpPr>
        <p:spPr>
          <a:xfrm>
            <a:off x="6290536" y="4008416"/>
            <a:ext cx="2264864"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C1B49E62-70C1-5A3E-C9DE-30D3B9A1317A}"/>
              </a:ext>
            </a:extLst>
          </p:cNvPr>
          <p:cNvSpPr>
            <a:spLocks noGrp="1"/>
          </p:cNvSpPr>
          <p:nvPr>
            <p:ph type="body" sz="quarter" idx="41"/>
          </p:nvPr>
        </p:nvSpPr>
        <p:spPr>
          <a:xfrm>
            <a:off x="6290536" y="4981404"/>
            <a:ext cx="2264864"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1" name="Oval 30">
            <a:extLst>
              <a:ext uri="{FF2B5EF4-FFF2-40B4-BE49-F238E27FC236}">
                <a16:creationId xmlns:a16="http://schemas.microsoft.com/office/drawing/2014/main" id="{02FB53EF-67A9-1D0C-83D1-C2E775568ADC}"/>
              </a:ext>
            </a:extLst>
          </p:cNvPr>
          <p:cNvSpPr/>
          <p:nvPr userDrawn="1"/>
        </p:nvSpPr>
        <p:spPr>
          <a:xfrm>
            <a:off x="9442309" y="2269763"/>
            <a:ext cx="1269190" cy="1269190"/>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ext Placeholder 14">
            <a:extLst>
              <a:ext uri="{FF2B5EF4-FFF2-40B4-BE49-F238E27FC236}">
                <a16:creationId xmlns:a16="http://schemas.microsoft.com/office/drawing/2014/main" id="{478AA837-7F82-20FE-7D9B-15D8330F1F76}"/>
              </a:ext>
            </a:extLst>
          </p:cNvPr>
          <p:cNvSpPr>
            <a:spLocks noGrp="1"/>
          </p:cNvSpPr>
          <p:nvPr>
            <p:ph type="body" sz="quarter" idx="42" hasCustomPrompt="1"/>
          </p:nvPr>
        </p:nvSpPr>
        <p:spPr>
          <a:xfrm>
            <a:off x="9442309" y="2269763"/>
            <a:ext cx="1269190" cy="1269190"/>
          </a:xfrm>
          <a:prstGeom prst="arc">
            <a:avLst>
              <a:gd name="adj1" fmla="val 16200000"/>
              <a:gd name="adj2" fmla="val 7873319"/>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000" dirty="0">
                <a:solidFill>
                  <a:schemeClr val="tx1"/>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EE905A64-E16A-360D-D9B9-01DADCD6FEC5}"/>
              </a:ext>
            </a:extLst>
          </p:cNvPr>
          <p:cNvSpPr>
            <a:spLocks noGrp="1"/>
          </p:cNvSpPr>
          <p:nvPr>
            <p:ph type="body" sz="quarter" idx="43" hasCustomPrompt="1"/>
          </p:nvPr>
        </p:nvSpPr>
        <p:spPr>
          <a:xfrm>
            <a:off x="9571585"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34" name="Text Placeholder 7">
            <a:extLst>
              <a:ext uri="{FF2B5EF4-FFF2-40B4-BE49-F238E27FC236}">
                <a16:creationId xmlns:a16="http://schemas.microsoft.com/office/drawing/2014/main" id="{2A4709B7-AEF9-3384-236D-2687210D4A30}"/>
              </a:ext>
            </a:extLst>
          </p:cNvPr>
          <p:cNvSpPr>
            <a:spLocks noGrp="1"/>
          </p:cNvSpPr>
          <p:nvPr>
            <p:ph type="body" sz="quarter" idx="44"/>
          </p:nvPr>
        </p:nvSpPr>
        <p:spPr>
          <a:xfrm>
            <a:off x="8944473" y="4008416"/>
            <a:ext cx="2264864" cy="612987"/>
          </a:xfrm>
        </p:spPr>
        <p:txBody>
          <a:bodyPr anchor="ctr">
            <a:noAutofit/>
          </a:bodyPr>
          <a:lstStyle>
            <a:lvl1pPr marL="0" indent="0" algn="ctr">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5" name="Text Placeholder 7">
            <a:extLst>
              <a:ext uri="{FF2B5EF4-FFF2-40B4-BE49-F238E27FC236}">
                <a16:creationId xmlns:a16="http://schemas.microsoft.com/office/drawing/2014/main" id="{6FBD3968-FABA-F405-A8DD-5F750F5E0A25}"/>
              </a:ext>
            </a:extLst>
          </p:cNvPr>
          <p:cNvSpPr>
            <a:spLocks noGrp="1"/>
          </p:cNvSpPr>
          <p:nvPr>
            <p:ph type="body" sz="quarter" idx="45"/>
          </p:nvPr>
        </p:nvSpPr>
        <p:spPr>
          <a:xfrm>
            <a:off x="8944473" y="4981404"/>
            <a:ext cx="2264864" cy="1292396"/>
          </a:xfrm>
        </p:spPr>
        <p:txBody>
          <a:bodyPr anchor="t">
            <a:noAutofit/>
          </a:bodyPr>
          <a:lstStyle>
            <a:lvl1pPr marL="0" indent="0" algn="ctr">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Rectangle 21">
            <a:extLst>
              <a:ext uri="{FF2B5EF4-FFF2-40B4-BE49-F238E27FC236}">
                <a16:creationId xmlns:a16="http://schemas.microsoft.com/office/drawing/2014/main" id="{5890381C-FE53-E95C-05B7-0539A6C0000C}"/>
              </a:ext>
            </a:extLst>
          </p:cNvPr>
          <p:cNvSpPr/>
          <p:nvPr userDrawn="1"/>
        </p:nvSpPr>
        <p:spPr>
          <a:xfrm>
            <a:off x="0" y="6273800"/>
            <a:ext cx="12192000" cy="5842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3735408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21" name="Rectangle 20">
            <a:extLst>
              <a:ext uri="{FF2B5EF4-FFF2-40B4-BE49-F238E27FC236}">
                <a16:creationId xmlns:a16="http://schemas.microsoft.com/office/drawing/2014/main" id="{152D7932-D56E-1D42-DC6F-A66A68AB2585}"/>
              </a:ext>
            </a:extLst>
          </p:cNvPr>
          <p:cNvSpPr/>
          <p:nvPr userDrawn="1"/>
        </p:nvSpPr>
        <p:spPr>
          <a:xfrm>
            <a:off x="0" y="0"/>
            <a:ext cx="60960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4" name="Text Placeholder 7">
            <a:extLst>
              <a:ext uri="{FF2B5EF4-FFF2-40B4-BE49-F238E27FC236}">
                <a16:creationId xmlns:a16="http://schemas.microsoft.com/office/drawing/2014/main" id="{268AD303-B665-9A3B-C70C-1ECF9E7F1440}"/>
              </a:ext>
            </a:extLst>
          </p:cNvPr>
          <p:cNvSpPr>
            <a:spLocks noGrp="1"/>
          </p:cNvSpPr>
          <p:nvPr>
            <p:ph type="body" sz="quarter" idx="17"/>
          </p:nvPr>
        </p:nvSpPr>
        <p:spPr>
          <a:xfrm>
            <a:off x="6823551" y="2075369"/>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5" name="Text Placeholder 7">
            <a:extLst>
              <a:ext uri="{FF2B5EF4-FFF2-40B4-BE49-F238E27FC236}">
                <a16:creationId xmlns:a16="http://schemas.microsoft.com/office/drawing/2014/main" id="{EC4C7562-D6F5-2BEF-1529-F57822CF6733}"/>
              </a:ext>
            </a:extLst>
          </p:cNvPr>
          <p:cNvSpPr>
            <a:spLocks noGrp="1"/>
          </p:cNvSpPr>
          <p:nvPr>
            <p:ph type="body" sz="quarter" idx="18"/>
          </p:nvPr>
        </p:nvSpPr>
        <p:spPr>
          <a:xfrm>
            <a:off x="6820137" y="3048354"/>
            <a:ext cx="4381817" cy="3225445"/>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7" name="Chart Placeholder 26">
            <a:extLst>
              <a:ext uri="{FF2B5EF4-FFF2-40B4-BE49-F238E27FC236}">
                <a16:creationId xmlns:a16="http://schemas.microsoft.com/office/drawing/2014/main" id="{6104ED45-6F4E-1D7F-AEE0-1E8D4C1CB1A7}"/>
              </a:ext>
            </a:extLst>
          </p:cNvPr>
          <p:cNvSpPr>
            <a:spLocks noGrp="1"/>
          </p:cNvSpPr>
          <p:nvPr>
            <p:ph type="chart" sz="quarter" idx="19"/>
          </p:nvPr>
        </p:nvSpPr>
        <p:spPr>
          <a:xfrm>
            <a:off x="982663" y="2074863"/>
            <a:ext cx="4465638" cy="4198937"/>
          </a:xfrm>
        </p:spPr>
        <p:txBody>
          <a:bodyPr vert="horz" lIns="91440" tIns="45720" rIns="91440" bIns="45720" rtlCol="0">
            <a:normAutofit/>
          </a:bodyPr>
          <a:lstStyle>
            <a:lvl1pPr>
              <a:defRPr lang="en-GB">
                <a:solidFill>
                  <a:schemeClr val="tx1"/>
                </a:solidFill>
              </a:defRPr>
            </a:lvl1pPr>
          </a:lstStyle>
          <a:p>
            <a:pPr marL="0" lvl="0" indent="0">
              <a:buNone/>
            </a:pPr>
            <a:endParaRPr lang="en-GB" dirty="0"/>
          </a:p>
        </p:txBody>
      </p:sp>
    </p:spTree>
    <p:extLst>
      <p:ext uri="{BB962C8B-B14F-4D97-AF65-F5344CB8AC3E}">
        <p14:creationId xmlns:p14="http://schemas.microsoft.com/office/powerpoint/2010/main" val="21525044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52D7932-D56E-1D42-DC6F-A66A68AB2585}"/>
              </a:ext>
            </a:extLst>
          </p:cNvPr>
          <p:cNvSpPr/>
          <p:nvPr userDrawn="1"/>
        </p:nvSpPr>
        <p:spPr>
          <a:xfrm>
            <a:off x="6096000" y="0"/>
            <a:ext cx="6096000" cy="6858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4" name="Text Placeholder 7">
            <a:extLst>
              <a:ext uri="{FF2B5EF4-FFF2-40B4-BE49-F238E27FC236}">
                <a16:creationId xmlns:a16="http://schemas.microsoft.com/office/drawing/2014/main" id="{268AD303-B665-9A3B-C70C-1ECF9E7F1440}"/>
              </a:ext>
            </a:extLst>
          </p:cNvPr>
          <p:cNvSpPr>
            <a:spLocks noGrp="1"/>
          </p:cNvSpPr>
          <p:nvPr>
            <p:ph type="body" sz="quarter" idx="17"/>
          </p:nvPr>
        </p:nvSpPr>
        <p:spPr>
          <a:xfrm>
            <a:off x="986076" y="2075369"/>
            <a:ext cx="4381817" cy="612986"/>
          </a:xfrm>
        </p:spPr>
        <p:txBody>
          <a:bodyPr anchor="b">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5" name="Text Placeholder 7">
            <a:extLst>
              <a:ext uri="{FF2B5EF4-FFF2-40B4-BE49-F238E27FC236}">
                <a16:creationId xmlns:a16="http://schemas.microsoft.com/office/drawing/2014/main" id="{EC4C7562-D6F5-2BEF-1529-F57822CF6733}"/>
              </a:ext>
            </a:extLst>
          </p:cNvPr>
          <p:cNvSpPr>
            <a:spLocks noGrp="1"/>
          </p:cNvSpPr>
          <p:nvPr>
            <p:ph type="body" sz="quarter" idx="18"/>
          </p:nvPr>
        </p:nvSpPr>
        <p:spPr>
          <a:xfrm>
            <a:off x="982662" y="3048354"/>
            <a:ext cx="4381817" cy="3225445"/>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7" name="Chart Placeholder 26">
            <a:extLst>
              <a:ext uri="{FF2B5EF4-FFF2-40B4-BE49-F238E27FC236}">
                <a16:creationId xmlns:a16="http://schemas.microsoft.com/office/drawing/2014/main" id="{6104ED45-6F4E-1D7F-AEE0-1E8D4C1CB1A7}"/>
              </a:ext>
            </a:extLst>
          </p:cNvPr>
          <p:cNvSpPr>
            <a:spLocks noGrp="1"/>
          </p:cNvSpPr>
          <p:nvPr>
            <p:ph type="chart" sz="quarter" idx="19"/>
          </p:nvPr>
        </p:nvSpPr>
        <p:spPr>
          <a:xfrm>
            <a:off x="6740286" y="2074863"/>
            <a:ext cx="4465638" cy="4198937"/>
          </a:xfrm>
        </p:spPr>
        <p:txBody>
          <a:bodyPr vert="horz" lIns="91440" tIns="45720" rIns="91440" bIns="45720" rtlCol="0">
            <a:normAutofit/>
          </a:bodyPr>
          <a:lstStyle>
            <a:lvl1pPr>
              <a:defRPr lang="en-GB">
                <a:solidFill>
                  <a:schemeClr val="tx1"/>
                </a:solidFill>
              </a:defRPr>
            </a:lvl1pPr>
          </a:lstStyle>
          <a:p>
            <a:pPr marL="0" lvl="0" indent="0">
              <a:buNone/>
            </a:pPr>
            <a:endParaRPr lang="en-GB" dirty="0"/>
          </a:p>
        </p:txBody>
      </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27220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Rectangle 1">
            <a:extLst>
              <a:ext uri="{FF2B5EF4-FFF2-40B4-BE49-F238E27FC236}">
                <a16:creationId xmlns:a16="http://schemas.microsoft.com/office/drawing/2014/main" id="{999E5EEC-A817-4F7C-1658-5B81533A0F4D}"/>
              </a:ext>
            </a:extLst>
          </p:cNvPr>
          <p:cNvSpPr/>
          <p:nvPr userDrawn="1"/>
        </p:nvSpPr>
        <p:spPr>
          <a:xfrm>
            <a:off x="0" y="4097868"/>
            <a:ext cx="12191999" cy="276013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90790" y="4395893"/>
            <a:ext cx="3173490" cy="423333"/>
          </a:xfrm>
          <a:noFill/>
        </p:spPr>
        <p:txBody>
          <a:bodyPr wrap="none" rtlCol="0">
            <a:noAutofit/>
          </a:bodyPr>
          <a:lstStyle>
            <a:lvl1pPr marL="0" indent="0">
              <a:buFont typeface="Arial" panose="020B0604020202020204" pitchFamily="34" charset="0"/>
              <a:buNone/>
              <a:defRPr lang="en-US" sz="1800" b="1" dirty="0">
                <a:solidFill>
                  <a:schemeClr val="tx1"/>
                </a:solidFill>
              </a:defRPr>
            </a:lvl1pPr>
          </a:lstStyle>
          <a:p>
            <a:pPr marL="228600" lvl="0" indent="-228600"/>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6" y="5179227"/>
            <a:ext cx="3173490" cy="1094573"/>
          </a:xfrm>
        </p:spPr>
        <p:txBody>
          <a:bodyPr anchor="t">
            <a:noAutofit/>
          </a:bodyPr>
          <a:lstStyle>
            <a:lvl1pPr marL="0" indent="0">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Arrow: Notched Right 9">
            <a:extLst>
              <a:ext uri="{FF2B5EF4-FFF2-40B4-BE49-F238E27FC236}">
                <a16:creationId xmlns:a16="http://schemas.microsoft.com/office/drawing/2014/main" id="{D18AC383-0A43-450E-4BB3-622B98CCEEA9}"/>
              </a:ext>
            </a:extLst>
          </p:cNvPr>
          <p:cNvSpPr/>
          <p:nvPr userDrawn="1"/>
        </p:nvSpPr>
        <p:spPr>
          <a:xfrm>
            <a:off x="587376" y="3847253"/>
            <a:ext cx="11459737" cy="480906"/>
          </a:xfrm>
          <a:prstGeom prst="notch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964690" y="3484167"/>
            <a:ext cx="2539787" cy="423333"/>
          </a:xfrm>
          <a:noFill/>
        </p:spPr>
        <p:txBody>
          <a:bodyPr wrap="none" rtlCol="0" anchor="ctr">
            <a:noAutofit/>
          </a:bodyPr>
          <a:lstStyle>
            <a:lvl1pPr marL="0" indent="0" algn="l">
              <a:buFont typeface="Arial" panose="020B0604020202020204" pitchFamily="34" charset="0"/>
              <a:buNone/>
              <a:defRPr lang="en-US" sz="1700" b="1" dirty="0">
                <a:solidFill>
                  <a:schemeClr val="tx1"/>
                </a:solidFill>
              </a:defRPr>
            </a:lvl1pPr>
          </a:lstStyle>
          <a:p>
            <a:pPr marL="228600" lvl="0" indent="-228600"/>
            <a:r>
              <a:rPr lang="en-US" dirty="0"/>
              <a:t>Milestone</a:t>
            </a:r>
          </a:p>
        </p:txBody>
      </p:sp>
      <p:sp>
        <p:nvSpPr>
          <p:cNvPr id="32" name="Text Placeholder 7">
            <a:extLst>
              <a:ext uri="{FF2B5EF4-FFF2-40B4-BE49-F238E27FC236}">
                <a16:creationId xmlns:a16="http://schemas.microsoft.com/office/drawing/2014/main" id="{6D05B911-6FF2-6C6D-1B31-D7875290D3F6}"/>
              </a:ext>
            </a:extLst>
          </p:cNvPr>
          <p:cNvSpPr>
            <a:spLocks noGrp="1"/>
          </p:cNvSpPr>
          <p:nvPr>
            <p:ph type="body" sz="quarter" idx="18" hasCustomPrompt="1"/>
          </p:nvPr>
        </p:nvSpPr>
        <p:spPr>
          <a:xfrm>
            <a:off x="887834" y="4040292"/>
            <a:ext cx="94828" cy="94828"/>
          </a:xfrm>
          <a:prstGeom prst="ellipse">
            <a:avLst/>
          </a:prstGeom>
          <a:solidFill>
            <a:schemeClr val="bg1"/>
          </a:solidFill>
        </p:spPr>
        <p:txBody>
          <a:bodyPr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
        <p:nvSpPr>
          <p:cNvPr id="38" name="Text Placeholder 37">
            <a:extLst>
              <a:ext uri="{FF2B5EF4-FFF2-40B4-BE49-F238E27FC236}">
                <a16:creationId xmlns:a16="http://schemas.microsoft.com/office/drawing/2014/main" id="{E88EB121-505C-A5CB-4EDD-638357D3F8D2}"/>
              </a:ext>
            </a:extLst>
          </p:cNvPr>
          <p:cNvSpPr>
            <a:spLocks noGrp="1"/>
          </p:cNvSpPr>
          <p:nvPr>
            <p:ph type="body" sz="quarter" idx="20" hasCustomPrompt="1"/>
          </p:nvPr>
        </p:nvSpPr>
        <p:spPr>
          <a:xfrm>
            <a:off x="905806"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
        <p:nvSpPr>
          <p:cNvPr id="7" name="Text Placeholder 7">
            <a:extLst>
              <a:ext uri="{FF2B5EF4-FFF2-40B4-BE49-F238E27FC236}">
                <a16:creationId xmlns:a16="http://schemas.microsoft.com/office/drawing/2014/main" id="{5355C327-1EAD-122E-76FB-A3065017309D}"/>
              </a:ext>
            </a:extLst>
          </p:cNvPr>
          <p:cNvSpPr>
            <a:spLocks noGrp="1"/>
          </p:cNvSpPr>
          <p:nvPr>
            <p:ph type="body" sz="quarter" idx="21"/>
          </p:nvPr>
        </p:nvSpPr>
        <p:spPr>
          <a:xfrm>
            <a:off x="4510962" y="1495926"/>
            <a:ext cx="3173490" cy="423333"/>
          </a:xfrm>
          <a:noFill/>
        </p:spPr>
        <p:txBody>
          <a:bodyPr wrap="none" rtlCol="0">
            <a:noAutofit/>
          </a:bodyPr>
          <a:lstStyle>
            <a:lvl1pPr marL="0" indent="0" algn="l">
              <a:buFont typeface="Arial" panose="020B0604020202020204" pitchFamily="34" charset="0"/>
              <a:buNone/>
              <a:defRPr lang="en-US" sz="1800" b="1" dirty="0">
                <a:solidFill>
                  <a:schemeClr val="tx1"/>
                </a:solidFill>
              </a:defRPr>
            </a:lvl1pPr>
          </a:lstStyle>
          <a:p>
            <a:pPr marL="228600" lvl="0" indent="-228600"/>
            <a:r>
              <a:rPr lang="en-US" dirty="0"/>
              <a:t>Click to edit Master</a:t>
            </a:r>
          </a:p>
        </p:txBody>
      </p:sp>
      <p:sp>
        <p:nvSpPr>
          <p:cNvPr id="12" name="Text Placeholder 7">
            <a:extLst>
              <a:ext uri="{FF2B5EF4-FFF2-40B4-BE49-F238E27FC236}">
                <a16:creationId xmlns:a16="http://schemas.microsoft.com/office/drawing/2014/main" id="{E8BD62B8-5615-EDE2-EEEF-3269AFB9843D}"/>
              </a:ext>
            </a:extLst>
          </p:cNvPr>
          <p:cNvSpPr>
            <a:spLocks noGrp="1"/>
          </p:cNvSpPr>
          <p:nvPr>
            <p:ph type="body" sz="quarter" idx="22"/>
          </p:nvPr>
        </p:nvSpPr>
        <p:spPr>
          <a:xfrm>
            <a:off x="4507548" y="2279260"/>
            <a:ext cx="3173490" cy="1094573"/>
          </a:xfrm>
        </p:spPr>
        <p:txBody>
          <a:bodyPr anchor="t">
            <a:noAutofit/>
          </a:bodyPr>
          <a:lstStyle>
            <a:lvl1pPr marL="0" indent="0" algn="l">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82196229-9474-38A4-195D-16EF25CFDFC6}"/>
              </a:ext>
            </a:extLst>
          </p:cNvPr>
          <p:cNvSpPr>
            <a:spLocks noGrp="1"/>
          </p:cNvSpPr>
          <p:nvPr>
            <p:ph type="body" sz="quarter" idx="23" hasCustomPrompt="1"/>
          </p:nvPr>
        </p:nvSpPr>
        <p:spPr>
          <a:xfrm>
            <a:off x="4884862" y="4267368"/>
            <a:ext cx="2539787" cy="423333"/>
          </a:xfrm>
          <a:noFill/>
        </p:spPr>
        <p:txBody>
          <a:bodyPr wrap="none" rtlCol="0" anchor="ctr">
            <a:noAutofit/>
          </a:bodyPr>
          <a:lstStyle>
            <a:lvl1pPr marL="0" indent="0">
              <a:buFont typeface="Arial" panose="020B0604020202020204" pitchFamily="34" charset="0"/>
              <a:buNone/>
              <a:defRPr lang="en-US" sz="1700" b="1" dirty="0">
                <a:solidFill>
                  <a:schemeClr val="tx1"/>
                </a:solidFill>
              </a:defRPr>
            </a:lvl1pPr>
          </a:lstStyle>
          <a:p>
            <a:pPr marL="228600" lvl="0" indent="-228600"/>
            <a:r>
              <a:rPr lang="en-US" dirty="0"/>
              <a:t>Milestone</a:t>
            </a:r>
          </a:p>
        </p:txBody>
      </p:sp>
      <p:sp>
        <p:nvSpPr>
          <p:cNvPr id="14" name="Text Placeholder 7">
            <a:extLst>
              <a:ext uri="{FF2B5EF4-FFF2-40B4-BE49-F238E27FC236}">
                <a16:creationId xmlns:a16="http://schemas.microsoft.com/office/drawing/2014/main" id="{FBC3734A-9014-E02E-D881-452851CE2096}"/>
              </a:ext>
            </a:extLst>
          </p:cNvPr>
          <p:cNvSpPr>
            <a:spLocks noGrp="1"/>
          </p:cNvSpPr>
          <p:nvPr>
            <p:ph type="body" sz="quarter" idx="24" hasCustomPrompt="1"/>
          </p:nvPr>
        </p:nvSpPr>
        <p:spPr>
          <a:xfrm>
            <a:off x="4808006" y="4040292"/>
            <a:ext cx="94828" cy="94828"/>
          </a:xfrm>
          <a:prstGeom prst="ellipse">
            <a:avLst/>
          </a:prstGeom>
          <a:solidFill>
            <a:schemeClr val="bg1"/>
          </a:solidFill>
        </p:spPr>
        <p:txBody>
          <a:bodyPr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
        <p:nvSpPr>
          <p:cNvPr id="15" name="Text Placeholder 37">
            <a:extLst>
              <a:ext uri="{FF2B5EF4-FFF2-40B4-BE49-F238E27FC236}">
                <a16:creationId xmlns:a16="http://schemas.microsoft.com/office/drawing/2014/main" id="{1DF941D1-0EFC-0B05-819B-85FD2BB7AD1B}"/>
              </a:ext>
            </a:extLst>
          </p:cNvPr>
          <p:cNvSpPr>
            <a:spLocks noGrp="1"/>
          </p:cNvSpPr>
          <p:nvPr>
            <p:ph type="body" sz="quarter" idx="25" hasCustomPrompt="1"/>
          </p:nvPr>
        </p:nvSpPr>
        <p:spPr>
          <a:xfrm flipV="1">
            <a:off x="4825978" y="4084784"/>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
        <p:nvSpPr>
          <p:cNvPr id="16" name="Text Placeholder 7">
            <a:extLst>
              <a:ext uri="{FF2B5EF4-FFF2-40B4-BE49-F238E27FC236}">
                <a16:creationId xmlns:a16="http://schemas.microsoft.com/office/drawing/2014/main" id="{92E5B2CA-EAA5-5994-683F-5D58C6E2FD16}"/>
              </a:ext>
            </a:extLst>
          </p:cNvPr>
          <p:cNvSpPr>
            <a:spLocks noGrp="1"/>
          </p:cNvSpPr>
          <p:nvPr>
            <p:ph type="body" sz="quarter" idx="26"/>
          </p:nvPr>
        </p:nvSpPr>
        <p:spPr>
          <a:xfrm>
            <a:off x="8431134" y="4395893"/>
            <a:ext cx="3173490" cy="423333"/>
          </a:xfrm>
          <a:noFill/>
        </p:spPr>
        <p:txBody>
          <a:bodyPr wrap="none" rtlCol="0">
            <a:noAutofit/>
          </a:bodyPr>
          <a:lstStyle>
            <a:lvl1pPr marL="0" indent="0">
              <a:buFont typeface="Arial" panose="020B0604020202020204" pitchFamily="34" charset="0"/>
              <a:buNone/>
              <a:defRPr lang="en-US" sz="1800" b="1" dirty="0">
                <a:solidFill>
                  <a:schemeClr val="tx1"/>
                </a:solidFill>
              </a:defRPr>
            </a:lvl1pPr>
          </a:lstStyle>
          <a:p>
            <a:pPr marL="228600" lvl="0" indent="-228600"/>
            <a:r>
              <a:rPr lang="en-US" dirty="0"/>
              <a:t>Click to edit Master</a:t>
            </a:r>
          </a:p>
        </p:txBody>
      </p:sp>
      <p:sp>
        <p:nvSpPr>
          <p:cNvPr id="17" name="Text Placeholder 7">
            <a:extLst>
              <a:ext uri="{FF2B5EF4-FFF2-40B4-BE49-F238E27FC236}">
                <a16:creationId xmlns:a16="http://schemas.microsoft.com/office/drawing/2014/main" id="{16CDC4B5-6750-3FF7-B619-C13BDE1822F9}"/>
              </a:ext>
            </a:extLst>
          </p:cNvPr>
          <p:cNvSpPr>
            <a:spLocks noGrp="1"/>
          </p:cNvSpPr>
          <p:nvPr>
            <p:ph type="body" sz="quarter" idx="27"/>
          </p:nvPr>
        </p:nvSpPr>
        <p:spPr>
          <a:xfrm>
            <a:off x="8427720" y="5179227"/>
            <a:ext cx="3173490" cy="1094573"/>
          </a:xfrm>
        </p:spPr>
        <p:txBody>
          <a:bodyPr anchor="t">
            <a:noAutofit/>
          </a:bodyPr>
          <a:lstStyle>
            <a:lvl1pPr marL="0" indent="0">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29970677-3370-4011-8DDF-AA7FB9DC18B5}"/>
              </a:ext>
            </a:extLst>
          </p:cNvPr>
          <p:cNvSpPr>
            <a:spLocks noGrp="1"/>
          </p:cNvSpPr>
          <p:nvPr>
            <p:ph type="body" sz="quarter" idx="28" hasCustomPrompt="1"/>
          </p:nvPr>
        </p:nvSpPr>
        <p:spPr>
          <a:xfrm>
            <a:off x="8805034" y="3484167"/>
            <a:ext cx="2539787" cy="423333"/>
          </a:xfrm>
          <a:noFill/>
        </p:spPr>
        <p:txBody>
          <a:bodyPr wrap="none" rtlCol="0" anchor="ctr">
            <a:noAutofit/>
          </a:bodyPr>
          <a:lstStyle>
            <a:lvl1pPr marL="0" indent="0">
              <a:buFont typeface="Arial" panose="020B0604020202020204" pitchFamily="34" charset="0"/>
              <a:buNone/>
              <a:defRPr lang="en-US" sz="1700" b="1" dirty="0">
                <a:solidFill>
                  <a:schemeClr val="tx1"/>
                </a:solidFill>
              </a:defRPr>
            </a:lvl1pPr>
          </a:lstStyle>
          <a:p>
            <a:pPr marL="228600" lvl="0" indent="-228600"/>
            <a:r>
              <a:rPr lang="en-US" dirty="0"/>
              <a:t>Milestone</a:t>
            </a:r>
          </a:p>
        </p:txBody>
      </p:sp>
      <p:sp>
        <p:nvSpPr>
          <p:cNvPr id="19" name="Text Placeholder 7">
            <a:extLst>
              <a:ext uri="{FF2B5EF4-FFF2-40B4-BE49-F238E27FC236}">
                <a16:creationId xmlns:a16="http://schemas.microsoft.com/office/drawing/2014/main" id="{429CAD44-6F2E-06C7-7AAA-C96264677B75}"/>
              </a:ext>
            </a:extLst>
          </p:cNvPr>
          <p:cNvSpPr>
            <a:spLocks noGrp="1"/>
          </p:cNvSpPr>
          <p:nvPr>
            <p:ph type="body" sz="quarter" idx="29" hasCustomPrompt="1"/>
          </p:nvPr>
        </p:nvSpPr>
        <p:spPr>
          <a:xfrm>
            <a:off x="8728178" y="4040292"/>
            <a:ext cx="94828" cy="94828"/>
          </a:xfrm>
          <a:prstGeom prst="ellipse">
            <a:avLst/>
          </a:prstGeom>
          <a:solidFill>
            <a:schemeClr val="bg1"/>
          </a:solidFill>
        </p:spPr>
        <p:txBody>
          <a:bodyPr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
        <p:nvSpPr>
          <p:cNvPr id="20" name="Text Placeholder 37">
            <a:extLst>
              <a:ext uri="{FF2B5EF4-FFF2-40B4-BE49-F238E27FC236}">
                <a16:creationId xmlns:a16="http://schemas.microsoft.com/office/drawing/2014/main" id="{9A8A885D-2E30-A95C-053D-F6355B5A7197}"/>
              </a:ext>
            </a:extLst>
          </p:cNvPr>
          <p:cNvSpPr>
            <a:spLocks noGrp="1"/>
          </p:cNvSpPr>
          <p:nvPr>
            <p:ph type="body" sz="quarter" idx="30" hasCustomPrompt="1"/>
          </p:nvPr>
        </p:nvSpPr>
        <p:spPr>
          <a:xfrm>
            <a:off x="8746150"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Font typeface="Arial" panose="020B0604020202020204" pitchFamily="34" charset="0"/>
              <a:buNone/>
              <a:defRPr sz="1000" b="1">
                <a:solidFill>
                  <a:schemeClr val="tx1"/>
                </a:solidFill>
                <a:latin typeface="+mn-lt"/>
                <a:ea typeface="Roboto" panose="02000000000000000000" pitchFamily="2" charset="0"/>
                <a:cs typeface="Roboto" panose="02000000000000000000" pitchFamily="2" charset="0"/>
              </a:defRPr>
            </a:lvl1pPr>
          </a:lstStyle>
          <a:p>
            <a:pPr marL="285750" marR="0" lvl="0" indent="-285750" algn="l" defTabSz="914400" rtl="0" eaLnBrk="1" fontAlgn="auto" latinLnBrk="0" hangingPunct="1">
              <a:lnSpc>
                <a:spcPct val="100000"/>
              </a:lnSpc>
              <a:spcBef>
                <a:spcPts val="0"/>
              </a:spcBef>
              <a:spcAft>
                <a:spcPts val="0"/>
              </a:spcAft>
              <a:buClrTx/>
              <a:buSzTx/>
              <a:tabLst/>
              <a:defRPr/>
            </a:pPr>
            <a:r>
              <a:rPr lang="en-US" dirty="0"/>
              <a:t>.</a:t>
            </a:r>
          </a:p>
        </p:txBody>
      </p:sp>
    </p:spTree>
    <p:extLst>
      <p:ext uri="{BB962C8B-B14F-4D97-AF65-F5344CB8AC3E}">
        <p14:creationId xmlns:p14="http://schemas.microsoft.com/office/powerpoint/2010/main" val="3670446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Rectangle 1">
            <a:extLst>
              <a:ext uri="{FF2B5EF4-FFF2-40B4-BE49-F238E27FC236}">
                <a16:creationId xmlns:a16="http://schemas.microsoft.com/office/drawing/2014/main" id="{999E5EEC-A817-4F7C-1658-5B81533A0F4D}"/>
              </a:ext>
            </a:extLst>
          </p:cNvPr>
          <p:cNvSpPr/>
          <p:nvPr userDrawn="1"/>
        </p:nvSpPr>
        <p:spPr>
          <a:xfrm>
            <a:off x="0" y="4097868"/>
            <a:ext cx="12191999" cy="276013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90790" y="4395893"/>
            <a:ext cx="2638185" cy="423333"/>
          </a:xfrm>
        </p:spPr>
        <p:txBody>
          <a:bodyPr anchor="t">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6" y="5179227"/>
            <a:ext cx="2638185" cy="109457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Arrow: Notched Right 9">
            <a:extLst>
              <a:ext uri="{FF2B5EF4-FFF2-40B4-BE49-F238E27FC236}">
                <a16:creationId xmlns:a16="http://schemas.microsoft.com/office/drawing/2014/main" id="{D18AC383-0A43-450E-4BB3-622B98CCEEA9}"/>
              </a:ext>
            </a:extLst>
          </p:cNvPr>
          <p:cNvSpPr/>
          <p:nvPr userDrawn="1"/>
        </p:nvSpPr>
        <p:spPr>
          <a:xfrm>
            <a:off x="587376" y="3847253"/>
            <a:ext cx="11459737" cy="480906"/>
          </a:xfrm>
          <a:prstGeom prst="notch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964690" y="3484167"/>
            <a:ext cx="2111375" cy="423333"/>
          </a:xfrm>
        </p:spPr>
        <p:txBody>
          <a:bodyPr anchor="ctr">
            <a:noAutofit/>
          </a:bodyPr>
          <a:lstStyle>
            <a:lvl1pPr marL="0" indent="0">
              <a:lnSpc>
                <a:spcPct val="100000"/>
              </a:lnSpc>
              <a:spcBef>
                <a:spcPts val="0"/>
              </a:spcBef>
              <a:buNone/>
              <a:defRPr sz="17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32" name="Text Placeholder 7">
            <a:extLst>
              <a:ext uri="{FF2B5EF4-FFF2-40B4-BE49-F238E27FC236}">
                <a16:creationId xmlns:a16="http://schemas.microsoft.com/office/drawing/2014/main" id="{6D05B911-6FF2-6C6D-1B31-D7875290D3F6}"/>
              </a:ext>
            </a:extLst>
          </p:cNvPr>
          <p:cNvSpPr>
            <a:spLocks noGrp="1"/>
          </p:cNvSpPr>
          <p:nvPr>
            <p:ph type="body" sz="quarter" idx="18" hasCustomPrompt="1"/>
          </p:nvPr>
        </p:nvSpPr>
        <p:spPr>
          <a:xfrm>
            <a:off x="887834"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8" name="Text Placeholder 37">
            <a:extLst>
              <a:ext uri="{FF2B5EF4-FFF2-40B4-BE49-F238E27FC236}">
                <a16:creationId xmlns:a16="http://schemas.microsoft.com/office/drawing/2014/main" id="{E88EB121-505C-A5CB-4EDD-638357D3F8D2}"/>
              </a:ext>
            </a:extLst>
          </p:cNvPr>
          <p:cNvSpPr>
            <a:spLocks noGrp="1"/>
          </p:cNvSpPr>
          <p:nvPr>
            <p:ph type="body" sz="quarter" idx="20" hasCustomPrompt="1"/>
          </p:nvPr>
        </p:nvSpPr>
        <p:spPr>
          <a:xfrm>
            <a:off x="905806"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9" name="Text Placeholder 7">
            <a:extLst>
              <a:ext uri="{FF2B5EF4-FFF2-40B4-BE49-F238E27FC236}">
                <a16:creationId xmlns:a16="http://schemas.microsoft.com/office/drawing/2014/main" id="{5F1CF3D7-D6F0-00E0-514C-BE0D7B4F1BB9}"/>
              </a:ext>
            </a:extLst>
          </p:cNvPr>
          <p:cNvSpPr>
            <a:spLocks noGrp="1"/>
          </p:cNvSpPr>
          <p:nvPr>
            <p:ph type="body" sz="quarter" idx="21"/>
          </p:nvPr>
        </p:nvSpPr>
        <p:spPr>
          <a:xfrm>
            <a:off x="3381885" y="1725260"/>
            <a:ext cx="2638185" cy="423333"/>
          </a:xfrm>
        </p:spPr>
        <p:txBody>
          <a:bodyPr anchor="t">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40" name="Text Placeholder 7">
            <a:extLst>
              <a:ext uri="{FF2B5EF4-FFF2-40B4-BE49-F238E27FC236}">
                <a16:creationId xmlns:a16="http://schemas.microsoft.com/office/drawing/2014/main" id="{EE110014-5113-3EAB-EA0C-2C4A0D26AC43}"/>
              </a:ext>
            </a:extLst>
          </p:cNvPr>
          <p:cNvSpPr>
            <a:spLocks noGrp="1"/>
          </p:cNvSpPr>
          <p:nvPr>
            <p:ph type="body" sz="quarter" idx="22"/>
          </p:nvPr>
        </p:nvSpPr>
        <p:spPr>
          <a:xfrm>
            <a:off x="3378471" y="2508594"/>
            <a:ext cx="2638185" cy="109457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7">
            <a:extLst>
              <a:ext uri="{FF2B5EF4-FFF2-40B4-BE49-F238E27FC236}">
                <a16:creationId xmlns:a16="http://schemas.microsoft.com/office/drawing/2014/main" id="{B0B2218D-7892-865A-9269-8F7CB77EF6E9}"/>
              </a:ext>
            </a:extLst>
          </p:cNvPr>
          <p:cNvSpPr>
            <a:spLocks noGrp="1"/>
          </p:cNvSpPr>
          <p:nvPr>
            <p:ph type="body" sz="quarter" idx="23" hasCustomPrompt="1"/>
          </p:nvPr>
        </p:nvSpPr>
        <p:spPr>
          <a:xfrm>
            <a:off x="3755785" y="4261634"/>
            <a:ext cx="2111375" cy="423333"/>
          </a:xfrm>
        </p:spPr>
        <p:txBody>
          <a:bodyPr anchor="b">
            <a:noAutofit/>
          </a:bodyPr>
          <a:lstStyle>
            <a:lvl1pPr marL="0" indent="0">
              <a:lnSpc>
                <a:spcPct val="100000"/>
              </a:lnSpc>
              <a:spcBef>
                <a:spcPts val="0"/>
              </a:spcBef>
              <a:buNone/>
              <a:defRPr sz="17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42" name="Text Placeholder 7">
            <a:extLst>
              <a:ext uri="{FF2B5EF4-FFF2-40B4-BE49-F238E27FC236}">
                <a16:creationId xmlns:a16="http://schemas.microsoft.com/office/drawing/2014/main" id="{9826A137-9EE9-DBF7-02EF-10A8F53142F9}"/>
              </a:ext>
            </a:extLst>
          </p:cNvPr>
          <p:cNvSpPr>
            <a:spLocks noGrp="1"/>
          </p:cNvSpPr>
          <p:nvPr>
            <p:ph type="body" sz="quarter" idx="24" hasCustomPrompt="1"/>
          </p:nvPr>
        </p:nvSpPr>
        <p:spPr>
          <a:xfrm>
            <a:off x="3678929"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43" name="Text Placeholder 42">
            <a:extLst>
              <a:ext uri="{FF2B5EF4-FFF2-40B4-BE49-F238E27FC236}">
                <a16:creationId xmlns:a16="http://schemas.microsoft.com/office/drawing/2014/main" id="{818098BA-EDF5-70C1-9DDB-2D872F988299}"/>
              </a:ext>
            </a:extLst>
          </p:cNvPr>
          <p:cNvSpPr>
            <a:spLocks noGrp="1"/>
          </p:cNvSpPr>
          <p:nvPr>
            <p:ph type="body" sz="quarter" idx="25" hasCustomPrompt="1"/>
          </p:nvPr>
        </p:nvSpPr>
        <p:spPr>
          <a:xfrm flipV="1">
            <a:off x="3696901" y="4081587"/>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44" name="Text Placeholder 7">
            <a:extLst>
              <a:ext uri="{FF2B5EF4-FFF2-40B4-BE49-F238E27FC236}">
                <a16:creationId xmlns:a16="http://schemas.microsoft.com/office/drawing/2014/main" id="{963E044A-0854-3254-F81C-5F8453A186CB}"/>
              </a:ext>
            </a:extLst>
          </p:cNvPr>
          <p:cNvSpPr>
            <a:spLocks noGrp="1"/>
          </p:cNvSpPr>
          <p:nvPr>
            <p:ph type="body" sz="quarter" idx="26"/>
          </p:nvPr>
        </p:nvSpPr>
        <p:spPr>
          <a:xfrm>
            <a:off x="6172980" y="4395893"/>
            <a:ext cx="2638185" cy="423333"/>
          </a:xfrm>
        </p:spPr>
        <p:txBody>
          <a:bodyPr anchor="t">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45" name="Text Placeholder 7">
            <a:extLst>
              <a:ext uri="{FF2B5EF4-FFF2-40B4-BE49-F238E27FC236}">
                <a16:creationId xmlns:a16="http://schemas.microsoft.com/office/drawing/2014/main" id="{F4A60265-606F-B99A-2B16-D7324BEBA729}"/>
              </a:ext>
            </a:extLst>
          </p:cNvPr>
          <p:cNvSpPr>
            <a:spLocks noGrp="1"/>
          </p:cNvSpPr>
          <p:nvPr>
            <p:ph type="body" sz="quarter" idx="27"/>
          </p:nvPr>
        </p:nvSpPr>
        <p:spPr>
          <a:xfrm>
            <a:off x="6169566" y="5179227"/>
            <a:ext cx="2638185" cy="109457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Text Placeholder 7">
            <a:extLst>
              <a:ext uri="{FF2B5EF4-FFF2-40B4-BE49-F238E27FC236}">
                <a16:creationId xmlns:a16="http://schemas.microsoft.com/office/drawing/2014/main" id="{98828D7D-0668-CA35-2CAD-FC717E71C5DC}"/>
              </a:ext>
            </a:extLst>
          </p:cNvPr>
          <p:cNvSpPr>
            <a:spLocks noGrp="1"/>
          </p:cNvSpPr>
          <p:nvPr>
            <p:ph type="body" sz="quarter" idx="28" hasCustomPrompt="1"/>
          </p:nvPr>
        </p:nvSpPr>
        <p:spPr>
          <a:xfrm>
            <a:off x="6546880" y="3484167"/>
            <a:ext cx="2111375" cy="423333"/>
          </a:xfrm>
        </p:spPr>
        <p:txBody>
          <a:bodyPr anchor="ctr">
            <a:noAutofit/>
          </a:bodyPr>
          <a:lstStyle>
            <a:lvl1pPr marL="0" indent="0">
              <a:lnSpc>
                <a:spcPct val="100000"/>
              </a:lnSpc>
              <a:spcBef>
                <a:spcPts val="0"/>
              </a:spcBef>
              <a:buNone/>
              <a:defRPr sz="17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47" name="Text Placeholder 7">
            <a:extLst>
              <a:ext uri="{FF2B5EF4-FFF2-40B4-BE49-F238E27FC236}">
                <a16:creationId xmlns:a16="http://schemas.microsoft.com/office/drawing/2014/main" id="{FFECE995-3701-5C12-9D8F-4DA73E1B018E}"/>
              </a:ext>
            </a:extLst>
          </p:cNvPr>
          <p:cNvSpPr>
            <a:spLocks noGrp="1"/>
          </p:cNvSpPr>
          <p:nvPr>
            <p:ph type="body" sz="quarter" idx="29" hasCustomPrompt="1"/>
          </p:nvPr>
        </p:nvSpPr>
        <p:spPr>
          <a:xfrm>
            <a:off x="6470024"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48" name="Text Placeholder 47">
            <a:extLst>
              <a:ext uri="{FF2B5EF4-FFF2-40B4-BE49-F238E27FC236}">
                <a16:creationId xmlns:a16="http://schemas.microsoft.com/office/drawing/2014/main" id="{6E0E5E27-916F-613B-634E-E166366FB3A7}"/>
              </a:ext>
            </a:extLst>
          </p:cNvPr>
          <p:cNvSpPr>
            <a:spLocks noGrp="1"/>
          </p:cNvSpPr>
          <p:nvPr>
            <p:ph type="body" sz="quarter" idx="30" hasCustomPrompt="1"/>
          </p:nvPr>
        </p:nvSpPr>
        <p:spPr>
          <a:xfrm>
            <a:off x="6487996"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49" name="Text Placeholder 7">
            <a:extLst>
              <a:ext uri="{FF2B5EF4-FFF2-40B4-BE49-F238E27FC236}">
                <a16:creationId xmlns:a16="http://schemas.microsoft.com/office/drawing/2014/main" id="{DCE45788-7A79-F6B2-443A-427BE234AC1C}"/>
              </a:ext>
            </a:extLst>
          </p:cNvPr>
          <p:cNvSpPr>
            <a:spLocks noGrp="1"/>
          </p:cNvSpPr>
          <p:nvPr>
            <p:ph type="body" sz="quarter" idx="31"/>
          </p:nvPr>
        </p:nvSpPr>
        <p:spPr>
          <a:xfrm>
            <a:off x="8964075" y="1725260"/>
            <a:ext cx="2638185" cy="423333"/>
          </a:xfrm>
        </p:spPr>
        <p:txBody>
          <a:bodyPr anchor="t">
            <a:noAutofit/>
          </a:bodyPr>
          <a:lstStyle>
            <a:lvl1pPr marL="0" indent="0">
              <a:lnSpc>
                <a:spcPct val="100000"/>
              </a:lnSpc>
              <a:spcBef>
                <a:spcPts val="0"/>
              </a:spcBef>
              <a:buNone/>
              <a:defRPr sz="18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50" name="Text Placeholder 7">
            <a:extLst>
              <a:ext uri="{FF2B5EF4-FFF2-40B4-BE49-F238E27FC236}">
                <a16:creationId xmlns:a16="http://schemas.microsoft.com/office/drawing/2014/main" id="{42F4A986-934A-4734-9712-8262BC7D9CF3}"/>
              </a:ext>
            </a:extLst>
          </p:cNvPr>
          <p:cNvSpPr>
            <a:spLocks noGrp="1"/>
          </p:cNvSpPr>
          <p:nvPr>
            <p:ph type="body" sz="quarter" idx="32"/>
          </p:nvPr>
        </p:nvSpPr>
        <p:spPr>
          <a:xfrm>
            <a:off x="8960661" y="2508594"/>
            <a:ext cx="2638185" cy="1094573"/>
          </a:xfrm>
        </p:spPr>
        <p:txBody>
          <a:bodyPr anchor="t">
            <a:noAutofit/>
          </a:bodyPr>
          <a:lstStyle>
            <a:lvl1pPr marL="0" indent="0">
              <a:lnSpc>
                <a:spcPct val="100000"/>
              </a:lnSpc>
              <a:spcBef>
                <a:spcPts val="0"/>
              </a:spcBef>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1" name="Text Placeholder 7">
            <a:extLst>
              <a:ext uri="{FF2B5EF4-FFF2-40B4-BE49-F238E27FC236}">
                <a16:creationId xmlns:a16="http://schemas.microsoft.com/office/drawing/2014/main" id="{186262C1-71EC-CE23-F6A4-6036450E58AA}"/>
              </a:ext>
            </a:extLst>
          </p:cNvPr>
          <p:cNvSpPr>
            <a:spLocks noGrp="1"/>
          </p:cNvSpPr>
          <p:nvPr>
            <p:ph type="body" sz="quarter" idx="33" hasCustomPrompt="1"/>
          </p:nvPr>
        </p:nvSpPr>
        <p:spPr>
          <a:xfrm>
            <a:off x="9337975" y="4261634"/>
            <a:ext cx="2111375" cy="423333"/>
          </a:xfrm>
        </p:spPr>
        <p:txBody>
          <a:bodyPr anchor="b">
            <a:noAutofit/>
          </a:bodyPr>
          <a:lstStyle>
            <a:lvl1pPr marL="0" indent="0">
              <a:lnSpc>
                <a:spcPct val="100000"/>
              </a:lnSpc>
              <a:spcBef>
                <a:spcPts val="0"/>
              </a:spcBef>
              <a:buNone/>
              <a:defRPr sz="17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52" name="Text Placeholder 7">
            <a:extLst>
              <a:ext uri="{FF2B5EF4-FFF2-40B4-BE49-F238E27FC236}">
                <a16:creationId xmlns:a16="http://schemas.microsoft.com/office/drawing/2014/main" id="{7F63AFE5-E418-F825-AB60-FCBBDB2D4413}"/>
              </a:ext>
            </a:extLst>
          </p:cNvPr>
          <p:cNvSpPr>
            <a:spLocks noGrp="1"/>
          </p:cNvSpPr>
          <p:nvPr>
            <p:ph type="body" sz="quarter" idx="34" hasCustomPrompt="1"/>
          </p:nvPr>
        </p:nvSpPr>
        <p:spPr>
          <a:xfrm>
            <a:off x="9261119"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53" name="Text Placeholder 52">
            <a:extLst>
              <a:ext uri="{FF2B5EF4-FFF2-40B4-BE49-F238E27FC236}">
                <a16:creationId xmlns:a16="http://schemas.microsoft.com/office/drawing/2014/main" id="{6E063F6E-E364-ACD3-D3E6-DAF57028DFED}"/>
              </a:ext>
            </a:extLst>
          </p:cNvPr>
          <p:cNvSpPr>
            <a:spLocks noGrp="1"/>
          </p:cNvSpPr>
          <p:nvPr>
            <p:ph type="body" sz="quarter" idx="35" hasCustomPrompt="1"/>
          </p:nvPr>
        </p:nvSpPr>
        <p:spPr>
          <a:xfrm flipV="1">
            <a:off x="9279091" y="4081587"/>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33045258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Rectangle 1">
            <a:extLst>
              <a:ext uri="{FF2B5EF4-FFF2-40B4-BE49-F238E27FC236}">
                <a16:creationId xmlns:a16="http://schemas.microsoft.com/office/drawing/2014/main" id="{999E5EEC-A817-4F7C-1658-5B81533A0F4D}"/>
              </a:ext>
            </a:extLst>
          </p:cNvPr>
          <p:cNvSpPr/>
          <p:nvPr userDrawn="1"/>
        </p:nvSpPr>
        <p:spPr>
          <a:xfrm>
            <a:off x="0" y="4084320"/>
            <a:ext cx="12191999" cy="277368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90791" y="4395893"/>
            <a:ext cx="2067502"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7" y="5179227"/>
            <a:ext cx="2067502"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Arrow: Notched Right 9">
            <a:extLst>
              <a:ext uri="{FF2B5EF4-FFF2-40B4-BE49-F238E27FC236}">
                <a16:creationId xmlns:a16="http://schemas.microsoft.com/office/drawing/2014/main" id="{D18AC383-0A43-450E-4BB3-622B98CCEEA9}"/>
              </a:ext>
            </a:extLst>
          </p:cNvPr>
          <p:cNvSpPr/>
          <p:nvPr userDrawn="1"/>
        </p:nvSpPr>
        <p:spPr>
          <a:xfrm>
            <a:off x="587376" y="3847253"/>
            <a:ext cx="11459737" cy="480906"/>
          </a:xfrm>
          <a:prstGeom prst="notch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964691" y="3484167"/>
            <a:ext cx="1690188"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32" name="Text Placeholder 7">
            <a:extLst>
              <a:ext uri="{FF2B5EF4-FFF2-40B4-BE49-F238E27FC236}">
                <a16:creationId xmlns:a16="http://schemas.microsoft.com/office/drawing/2014/main" id="{6D05B911-6FF2-6C6D-1B31-D7875290D3F6}"/>
              </a:ext>
            </a:extLst>
          </p:cNvPr>
          <p:cNvSpPr>
            <a:spLocks noGrp="1"/>
          </p:cNvSpPr>
          <p:nvPr>
            <p:ph type="body" sz="quarter" idx="18" hasCustomPrompt="1"/>
          </p:nvPr>
        </p:nvSpPr>
        <p:spPr>
          <a:xfrm>
            <a:off x="887834"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8" name="Text Placeholder 37">
            <a:extLst>
              <a:ext uri="{FF2B5EF4-FFF2-40B4-BE49-F238E27FC236}">
                <a16:creationId xmlns:a16="http://schemas.microsoft.com/office/drawing/2014/main" id="{E88EB121-505C-A5CB-4EDD-638357D3F8D2}"/>
              </a:ext>
            </a:extLst>
          </p:cNvPr>
          <p:cNvSpPr>
            <a:spLocks noGrp="1"/>
          </p:cNvSpPr>
          <p:nvPr>
            <p:ph type="body" sz="quarter" idx="20" hasCustomPrompt="1"/>
          </p:nvPr>
        </p:nvSpPr>
        <p:spPr>
          <a:xfrm>
            <a:off x="905806"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1" name="Text Placeholder 7">
            <a:extLst>
              <a:ext uri="{FF2B5EF4-FFF2-40B4-BE49-F238E27FC236}">
                <a16:creationId xmlns:a16="http://schemas.microsoft.com/office/drawing/2014/main" id="{A55D6897-9E6A-5267-8A17-FAC640C0596F}"/>
              </a:ext>
            </a:extLst>
          </p:cNvPr>
          <p:cNvSpPr>
            <a:spLocks noGrp="1"/>
          </p:cNvSpPr>
          <p:nvPr>
            <p:ph type="body" sz="quarter" idx="21"/>
          </p:nvPr>
        </p:nvSpPr>
        <p:spPr>
          <a:xfrm>
            <a:off x="2823473" y="1728013"/>
            <a:ext cx="2067502"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33" name="Text Placeholder 7">
            <a:extLst>
              <a:ext uri="{FF2B5EF4-FFF2-40B4-BE49-F238E27FC236}">
                <a16:creationId xmlns:a16="http://schemas.microsoft.com/office/drawing/2014/main" id="{27078301-377D-286F-9067-CC583F744A93}"/>
              </a:ext>
            </a:extLst>
          </p:cNvPr>
          <p:cNvSpPr>
            <a:spLocks noGrp="1"/>
          </p:cNvSpPr>
          <p:nvPr>
            <p:ph type="body" sz="quarter" idx="22"/>
          </p:nvPr>
        </p:nvSpPr>
        <p:spPr>
          <a:xfrm>
            <a:off x="2820059" y="2511347"/>
            <a:ext cx="2067502"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Text Placeholder 7">
            <a:extLst>
              <a:ext uri="{FF2B5EF4-FFF2-40B4-BE49-F238E27FC236}">
                <a16:creationId xmlns:a16="http://schemas.microsoft.com/office/drawing/2014/main" id="{F1119639-B6DC-E663-01C8-EB8BAAD734FD}"/>
              </a:ext>
            </a:extLst>
          </p:cNvPr>
          <p:cNvSpPr>
            <a:spLocks noGrp="1"/>
          </p:cNvSpPr>
          <p:nvPr>
            <p:ph type="body" sz="quarter" idx="23" hasCustomPrompt="1"/>
          </p:nvPr>
        </p:nvSpPr>
        <p:spPr>
          <a:xfrm>
            <a:off x="3197373" y="4258742"/>
            <a:ext cx="1690188"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35" name="Text Placeholder 7">
            <a:extLst>
              <a:ext uri="{FF2B5EF4-FFF2-40B4-BE49-F238E27FC236}">
                <a16:creationId xmlns:a16="http://schemas.microsoft.com/office/drawing/2014/main" id="{7B6D9838-D931-E9B0-922A-4986920FA232}"/>
              </a:ext>
            </a:extLst>
          </p:cNvPr>
          <p:cNvSpPr>
            <a:spLocks noGrp="1"/>
          </p:cNvSpPr>
          <p:nvPr>
            <p:ph type="body" sz="quarter" idx="24" hasCustomPrompt="1"/>
          </p:nvPr>
        </p:nvSpPr>
        <p:spPr>
          <a:xfrm>
            <a:off x="3120516"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6" name="Text Placeholder 37">
            <a:extLst>
              <a:ext uri="{FF2B5EF4-FFF2-40B4-BE49-F238E27FC236}">
                <a16:creationId xmlns:a16="http://schemas.microsoft.com/office/drawing/2014/main" id="{6651D1C3-7761-EA47-F53A-83048BA81D1A}"/>
              </a:ext>
            </a:extLst>
          </p:cNvPr>
          <p:cNvSpPr>
            <a:spLocks noGrp="1"/>
          </p:cNvSpPr>
          <p:nvPr>
            <p:ph type="body" sz="quarter" idx="25" hasCustomPrompt="1"/>
          </p:nvPr>
        </p:nvSpPr>
        <p:spPr>
          <a:xfrm flipV="1">
            <a:off x="3138488" y="409164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7" name="Text Placeholder 7">
            <a:extLst>
              <a:ext uri="{FF2B5EF4-FFF2-40B4-BE49-F238E27FC236}">
                <a16:creationId xmlns:a16="http://schemas.microsoft.com/office/drawing/2014/main" id="{4779163C-C8AA-E3FC-B7FD-99A42B2B5566}"/>
              </a:ext>
            </a:extLst>
          </p:cNvPr>
          <p:cNvSpPr>
            <a:spLocks noGrp="1"/>
          </p:cNvSpPr>
          <p:nvPr>
            <p:ph type="body" sz="quarter" idx="26"/>
          </p:nvPr>
        </p:nvSpPr>
        <p:spPr>
          <a:xfrm>
            <a:off x="5056155" y="4395893"/>
            <a:ext cx="2067502"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54" name="Text Placeholder 7">
            <a:extLst>
              <a:ext uri="{FF2B5EF4-FFF2-40B4-BE49-F238E27FC236}">
                <a16:creationId xmlns:a16="http://schemas.microsoft.com/office/drawing/2014/main" id="{1B05E230-3912-FE5D-61FE-AC465718E885}"/>
              </a:ext>
            </a:extLst>
          </p:cNvPr>
          <p:cNvSpPr>
            <a:spLocks noGrp="1"/>
          </p:cNvSpPr>
          <p:nvPr>
            <p:ph type="body" sz="quarter" idx="27"/>
          </p:nvPr>
        </p:nvSpPr>
        <p:spPr>
          <a:xfrm>
            <a:off x="5052741" y="5179227"/>
            <a:ext cx="2067502"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5" name="Text Placeholder 7">
            <a:extLst>
              <a:ext uri="{FF2B5EF4-FFF2-40B4-BE49-F238E27FC236}">
                <a16:creationId xmlns:a16="http://schemas.microsoft.com/office/drawing/2014/main" id="{19BACF2C-F4F1-F4B1-5D76-004E6CCC4E0A}"/>
              </a:ext>
            </a:extLst>
          </p:cNvPr>
          <p:cNvSpPr>
            <a:spLocks noGrp="1"/>
          </p:cNvSpPr>
          <p:nvPr>
            <p:ph type="body" sz="quarter" idx="28" hasCustomPrompt="1"/>
          </p:nvPr>
        </p:nvSpPr>
        <p:spPr>
          <a:xfrm>
            <a:off x="5430055" y="3484167"/>
            <a:ext cx="1690188"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56" name="Text Placeholder 7">
            <a:extLst>
              <a:ext uri="{FF2B5EF4-FFF2-40B4-BE49-F238E27FC236}">
                <a16:creationId xmlns:a16="http://schemas.microsoft.com/office/drawing/2014/main" id="{3FBC3B0F-F4A8-4DC4-DDD4-D3A36E8A61AC}"/>
              </a:ext>
            </a:extLst>
          </p:cNvPr>
          <p:cNvSpPr>
            <a:spLocks noGrp="1"/>
          </p:cNvSpPr>
          <p:nvPr>
            <p:ph type="body" sz="quarter" idx="29" hasCustomPrompt="1"/>
          </p:nvPr>
        </p:nvSpPr>
        <p:spPr>
          <a:xfrm>
            <a:off x="5353198"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57" name="Text Placeholder 37">
            <a:extLst>
              <a:ext uri="{FF2B5EF4-FFF2-40B4-BE49-F238E27FC236}">
                <a16:creationId xmlns:a16="http://schemas.microsoft.com/office/drawing/2014/main" id="{31D447B7-1395-9D9A-208D-384C08F1626B}"/>
              </a:ext>
            </a:extLst>
          </p:cNvPr>
          <p:cNvSpPr>
            <a:spLocks noGrp="1"/>
          </p:cNvSpPr>
          <p:nvPr>
            <p:ph type="body" sz="quarter" idx="30" hasCustomPrompt="1"/>
          </p:nvPr>
        </p:nvSpPr>
        <p:spPr>
          <a:xfrm>
            <a:off x="5371170"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58" name="Text Placeholder 7">
            <a:extLst>
              <a:ext uri="{FF2B5EF4-FFF2-40B4-BE49-F238E27FC236}">
                <a16:creationId xmlns:a16="http://schemas.microsoft.com/office/drawing/2014/main" id="{1D07862A-5B23-0044-8CE4-F6A221EBF321}"/>
              </a:ext>
            </a:extLst>
          </p:cNvPr>
          <p:cNvSpPr>
            <a:spLocks noGrp="1"/>
          </p:cNvSpPr>
          <p:nvPr>
            <p:ph type="body" sz="quarter" idx="31"/>
          </p:nvPr>
        </p:nvSpPr>
        <p:spPr>
          <a:xfrm>
            <a:off x="7288837" y="1728013"/>
            <a:ext cx="2067502"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59" name="Text Placeholder 7">
            <a:extLst>
              <a:ext uri="{FF2B5EF4-FFF2-40B4-BE49-F238E27FC236}">
                <a16:creationId xmlns:a16="http://schemas.microsoft.com/office/drawing/2014/main" id="{D6B6CB30-262C-6187-0C1C-55421AF80486}"/>
              </a:ext>
            </a:extLst>
          </p:cNvPr>
          <p:cNvSpPr>
            <a:spLocks noGrp="1"/>
          </p:cNvSpPr>
          <p:nvPr>
            <p:ph type="body" sz="quarter" idx="32"/>
          </p:nvPr>
        </p:nvSpPr>
        <p:spPr>
          <a:xfrm>
            <a:off x="7285423" y="2511347"/>
            <a:ext cx="2067502"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0" name="Text Placeholder 7">
            <a:extLst>
              <a:ext uri="{FF2B5EF4-FFF2-40B4-BE49-F238E27FC236}">
                <a16:creationId xmlns:a16="http://schemas.microsoft.com/office/drawing/2014/main" id="{5ABC58D2-B87D-BB4A-29CF-B645D14BCA38}"/>
              </a:ext>
            </a:extLst>
          </p:cNvPr>
          <p:cNvSpPr>
            <a:spLocks noGrp="1"/>
          </p:cNvSpPr>
          <p:nvPr>
            <p:ph type="body" sz="quarter" idx="33" hasCustomPrompt="1"/>
          </p:nvPr>
        </p:nvSpPr>
        <p:spPr>
          <a:xfrm>
            <a:off x="7662737" y="4258742"/>
            <a:ext cx="1690188"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61" name="Text Placeholder 7">
            <a:extLst>
              <a:ext uri="{FF2B5EF4-FFF2-40B4-BE49-F238E27FC236}">
                <a16:creationId xmlns:a16="http://schemas.microsoft.com/office/drawing/2014/main" id="{A271CCA1-C861-BA92-26BB-08558D1EAC29}"/>
              </a:ext>
            </a:extLst>
          </p:cNvPr>
          <p:cNvSpPr>
            <a:spLocks noGrp="1"/>
          </p:cNvSpPr>
          <p:nvPr>
            <p:ph type="body" sz="quarter" idx="34" hasCustomPrompt="1"/>
          </p:nvPr>
        </p:nvSpPr>
        <p:spPr>
          <a:xfrm>
            <a:off x="7585880"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62" name="Text Placeholder 37">
            <a:extLst>
              <a:ext uri="{FF2B5EF4-FFF2-40B4-BE49-F238E27FC236}">
                <a16:creationId xmlns:a16="http://schemas.microsoft.com/office/drawing/2014/main" id="{0C049EBE-43F7-79A8-2065-6B3849294344}"/>
              </a:ext>
            </a:extLst>
          </p:cNvPr>
          <p:cNvSpPr>
            <a:spLocks noGrp="1"/>
          </p:cNvSpPr>
          <p:nvPr>
            <p:ph type="body" sz="quarter" idx="35" hasCustomPrompt="1"/>
          </p:nvPr>
        </p:nvSpPr>
        <p:spPr>
          <a:xfrm flipV="1">
            <a:off x="7603852" y="409164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63" name="Text Placeholder 7">
            <a:extLst>
              <a:ext uri="{FF2B5EF4-FFF2-40B4-BE49-F238E27FC236}">
                <a16:creationId xmlns:a16="http://schemas.microsoft.com/office/drawing/2014/main" id="{492CC3B8-8A0F-A348-FB3D-D7976550BFE9}"/>
              </a:ext>
            </a:extLst>
          </p:cNvPr>
          <p:cNvSpPr>
            <a:spLocks noGrp="1"/>
          </p:cNvSpPr>
          <p:nvPr>
            <p:ph type="body" sz="quarter" idx="36"/>
          </p:nvPr>
        </p:nvSpPr>
        <p:spPr>
          <a:xfrm>
            <a:off x="9521518" y="4395893"/>
            <a:ext cx="2067502"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64" name="Text Placeholder 7">
            <a:extLst>
              <a:ext uri="{FF2B5EF4-FFF2-40B4-BE49-F238E27FC236}">
                <a16:creationId xmlns:a16="http://schemas.microsoft.com/office/drawing/2014/main" id="{738882A6-C5D0-0373-B0FA-BF7FBE82E7B8}"/>
              </a:ext>
            </a:extLst>
          </p:cNvPr>
          <p:cNvSpPr>
            <a:spLocks noGrp="1"/>
          </p:cNvSpPr>
          <p:nvPr>
            <p:ph type="body" sz="quarter" idx="37"/>
          </p:nvPr>
        </p:nvSpPr>
        <p:spPr>
          <a:xfrm>
            <a:off x="9518104" y="5179227"/>
            <a:ext cx="2067502"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5" name="Text Placeholder 7">
            <a:extLst>
              <a:ext uri="{FF2B5EF4-FFF2-40B4-BE49-F238E27FC236}">
                <a16:creationId xmlns:a16="http://schemas.microsoft.com/office/drawing/2014/main" id="{60BA9DE5-F5A7-2467-7A00-F6CC4607A5FA}"/>
              </a:ext>
            </a:extLst>
          </p:cNvPr>
          <p:cNvSpPr>
            <a:spLocks noGrp="1"/>
          </p:cNvSpPr>
          <p:nvPr>
            <p:ph type="body" sz="quarter" idx="38" hasCustomPrompt="1"/>
          </p:nvPr>
        </p:nvSpPr>
        <p:spPr>
          <a:xfrm>
            <a:off x="9895418" y="3484167"/>
            <a:ext cx="1690188"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66" name="Text Placeholder 7">
            <a:extLst>
              <a:ext uri="{FF2B5EF4-FFF2-40B4-BE49-F238E27FC236}">
                <a16:creationId xmlns:a16="http://schemas.microsoft.com/office/drawing/2014/main" id="{816103EB-5462-E08B-3F12-901D5DBC67AE}"/>
              </a:ext>
            </a:extLst>
          </p:cNvPr>
          <p:cNvSpPr>
            <a:spLocks noGrp="1"/>
          </p:cNvSpPr>
          <p:nvPr>
            <p:ph type="body" sz="quarter" idx="39" hasCustomPrompt="1"/>
          </p:nvPr>
        </p:nvSpPr>
        <p:spPr>
          <a:xfrm>
            <a:off x="9818561"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67" name="Text Placeholder 37">
            <a:extLst>
              <a:ext uri="{FF2B5EF4-FFF2-40B4-BE49-F238E27FC236}">
                <a16:creationId xmlns:a16="http://schemas.microsoft.com/office/drawing/2014/main" id="{78FDAA65-DF4D-6014-10F6-2D71C8D2CFAC}"/>
              </a:ext>
            </a:extLst>
          </p:cNvPr>
          <p:cNvSpPr>
            <a:spLocks noGrp="1"/>
          </p:cNvSpPr>
          <p:nvPr>
            <p:ph type="body" sz="quarter" idx="40" hasCustomPrompt="1"/>
          </p:nvPr>
        </p:nvSpPr>
        <p:spPr>
          <a:xfrm>
            <a:off x="9836533"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230180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Rectangle 1">
            <a:extLst>
              <a:ext uri="{FF2B5EF4-FFF2-40B4-BE49-F238E27FC236}">
                <a16:creationId xmlns:a16="http://schemas.microsoft.com/office/drawing/2014/main" id="{999E5EEC-A817-4F7C-1658-5B81533A0F4D}"/>
              </a:ext>
            </a:extLst>
          </p:cNvPr>
          <p:cNvSpPr/>
          <p:nvPr userDrawn="1"/>
        </p:nvSpPr>
        <p:spPr>
          <a:xfrm>
            <a:off x="0" y="4084320"/>
            <a:ext cx="12191999" cy="277368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90791" y="4395893"/>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7" y="5179227"/>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Arrow: Notched Right 9">
            <a:extLst>
              <a:ext uri="{FF2B5EF4-FFF2-40B4-BE49-F238E27FC236}">
                <a16:creationId xmlns:a16="http://schemas.microsoft.com/office/drawing/2014/main" id="{D18AC383-0A43-450E-4BB3-622B98CCEEA9}"/>
              </a:ext>
            </a:extLst>
          </p:cNvPr>
          <p:cNvSpPr/>
          <p:nvPr userDrawn="1"/>
        </p:nvSpPr>
        <p:spPr>
          <a:xfrm>
            <a:off x="587376" y="3847253"/>
            <a:ext cx="11459737" cy="480906"/>
          </a:xfrm>
          <a:prstGeom prst="notch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964691" y="3484167"/>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32" name="Text Placeholder 7">
            <a:extLst>
              <a:ext uri="{FF2B5EF4-FFF2-40B4-BE49-F238E27FC236}">
                <a16:creationId xmlns:a16="http://schemas.microsoft.com/office/drawing/2014/main" id="{6D05B911-6FF2-6C6D-1B31-D7875290D3F6}"/>
              </a:ext>
            </a:extLst>
          </p:cNvPr>
          <p:cNvSpPr>
            <a:spLocks noGrp="1"/>
          </p:cNvSpPr>
          <p:nvPr>
            <p:ph type="body" sz="quarter" idx="18" hasCustomPrompt="1"/>
          </p:nvPr>
        </p:nvSpPr>
        <p:spPr>
          <a:xfrm>
            <a:off x="887834"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8" name="Text Placeholder 37">
            <a:extLst>
              <a:ext uri="{FF2B5EF4-FFF2-40B4-BE49-F238E27FC236}">
                <a16:creationId xmlns:a16="http://schemas.microsoft.com/office/drawing/2014/main" id="{E88EB121-505C-A5CB-4EDD-638357D3F8D2}"/>
              </a:ext>
            </a:extLst>
          </p:cNvPr>
          <p:cNvSpPr>
            <a:spLocks noGrp="1"/>
          </p:cNvSpPr>
          <p:nvPr>
            <p:ph type="body" sz="quarter" idx="20" hasCustomPrompt="1"/>
          </p:nvPr>
        </p:nvSpPr>
        <p:spPr>
          <a:xfrm>
            <a:off x="905806"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7" name="Text Placeholder 7">
            <a:extLst>
              <a:ext uri="{FF2B5EF4-FFF2-40B4-BE49-F238E27FC236}">
                <a16:creationId xmlns:a16="http://schemas.microsoft.com/office/drawing/2014/main" id="{E9CFBDD5-870E-35DD-FD5F-F0172492FC70}"/>
              </a:ext>
            </a:extLst>
          </p:cNvPr>
          <p:cNvSpPr>
            <a:spLocks noGrp="1"/>
          </p:cNvSpPr>
          <p:nvPr>
            <p:ph type="body" sz="quarter" idx="21"/>
          </p:nvPr>
        </p:nvSpPr>
        <p:spPr>
          <a:xfrm>
            <a:off x="2465197" y="1724695"/>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12" name="Text Placeholder 7">
            <a:extLst>
              <a:ext uri="{FF2B5EF4-FFF2-40B4-BE49-F238E27FC236}">
                <a16:creationId xmlns:a16="http://schemas.microsoft.com/office/drawing/2014/main" id="{67F40198-E11D-B174-C28B-92661D7F2042}"/>
              </a:ext>
            </a:extLst>
          </p:cNvPr>
          <p:cNvSpPr>
            <a:spLocks noGrp="1"/>
          </p:cNvSpPr>
          <p:nvPr>
            <p:ph type="body" sz="quarter" idx="22"/>
          </p:nvPr>
        </p:nvSpPr>
        <p:spPr>
          <a:xfrm>
            <a:off x="2461783" y="2508029"/>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DB0960D7-7983-2595-ABE5-F1787E459D04}"/>
              </a:ext>
            </a:extLst>
          </p:cNvPr>
          <p:cNvSpPr>
            <a:spLocks noGrp="1"/>
          </p:cNvSpPr>
          <p:nvPr>
            <p:ph type="body" sz="quarter" idx="23" hasCustomPrompt="1"/>
          </p:nvPr>
        </p:nvSpPr>
        <p:spPr>
          <a:xfrm>
            <a:off x="2839097" y="4260963"/>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14" name="Text Placeholder 7">
            <a:extLst>
              <a:ext uri="{FF2B5EF4-FFF2-40B4-BE49-F238E27FC236}">
                <a16:creationId xmlns:a16="http://schemas.microsoft.com/office/drawing/2014/main" id="{66802E5F-A852-2D2D-3C93-8898C7666139}"/>
              </a:ext>
            </a:extLst>
          </p:cNvPr>
          <p:cNvSpPr>
            <a:spLocks noGrp="1"/>
          </p:cNvSpPr>
          <p:nvPr>
            <p:ph type="body" sz="quarter" idx="24" hasCustomPrompt="1"/>
          </p:nvPr>
        </p:nvSpPr>
        <p:spPr>
          <a:xfrm>
            <a:off x="2762240"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15" name="Text Placeholder 37">
            <a:extLst>
              <a:ext uri="{FF2B5EF4-FFF2-40B4-BE49-F238E27FC236}">
                <a16:creationId xmlns:a16="http://schemas.microsoft.com/office/drawing/2014/main" id="{B4D97054-802D-1200-213D-9DEAABEABCBF}"/>
              </a:ext>
            </a:extLst>
          </p:cNvPr>
          <p:cNvSpPr>
            <a:spLocks noGrp="1"/>
          </p:cNvSpPr>
          <p:nvPr>
            <p:ph type="body" sz="quarter" idx="25" hasCustomPrompt="1"/>
          </p:nvPr>
        </p:nvSpPr>
        <p:spPr>
          <a:xfrm flipV="1">
            <a:off x="2780212" y="408432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16" name="Text Placeholder 7">
            <a:extLst>
              <a:ext uri="{FF2B5EF4-FFF2-40B4-BE49-F238E27FC236}">
                <a16:creationId xmlns:a16="http://schemas.microsoft.com/office/drawing/2014/main" id="{5F9A464E-36BA-78EC-8B82-85BECF9499FD}"/>
              </a:ext>
            </a:extLst>
          </p:cNvPr>
          <p:cNvSpPr>
            <a:spLocks noGrp="1"/>
          </p:cNvSpPr>
          <p:nvPr>
            <p:ph type="body" sz="quarter" idx="26"/>
          </p:nvPr>
        </p:nvSpPr>
        <p:spPr>
          <a:xfrm>
            <a:off x="4339603" y="4395893"/>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17" name="Text Placeholder 7">
            <a:extLst>
              <a:ext uri="{FF2B5EF4-FFF2-40B4-BE49-F238E27FC236}">
                <a16:creationId xmlns:a16="http://schemas.microsoft.com/office/drawing/2014/main" id="{F985471C-71E7-2A9F-2CD2-D18A4DEE6A3B}"/>
              </a:ext>
            </a:extLst>
          </p:cNvPr>
          <p:cNvSpPr>
            <a:spLocks noGrp="1"/>
          </p:cNvSpPr>
          <p:nvPr>
            <p:ph type="body" sz="quarter" idx="27"/>
          </p:nvPr>
        </p:nvSpPr>
        <p:spPr>
          <a:xfrm>
            <a:off x="4336189" y="5179227"/>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7554BCB0-8A73-8A6A-22F3-ECF35C003B99}"/>
              </a:ext>
            </a:extLst>
          </p:cNvPr>
          <p:cNvSpPr>
            <a:spLocks noGrp="1"/>
          </p:cNvSpPr>
          <p:nvPr>
            <p:ph type="body" sz="quarter" idx="28" hasCustomPrompt="1"/>
          </p:nvPr>
        </p:nvSpPr>
        <p:spPr>
          <a:xfrm>
            <a:off x="4713503" y="3484167"/>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19" name="Text Placeholder 7">
            <a:extLst>
              <a:ext uri="{FF2B5EF4-FFF2-40B4-BE49-F238E27FC236}">
                <a16:creationId xmlns:a16="http://schemas.microsoft.com/office/drawing/2014/main" id="{EEEBB83A-0700-B6B7-31D6-CEA5E0D0CB13}"/>
              </a:ext>
            </a:extLst>
          </p:cNvPr>
          <p:cNvSpPr>
            <a:spLocks noGrp="1"/>
          </p:cNvSpPr>
          <p:nvPr>
            <p:ph type="body" sz="quarter" idx="29" hasCustomPrompt="1"/>
          </p:nvPr>
        </p:nvSpPr>
        <p:spPr>
          <a:xfrm>
            <a:off x="4636646"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20" name="Text Placeholder 37">
            <a:extLst>
              <a:ext uri="{FF2B5EF4-FFF2-40B4-BE49-F238E27FC236}">
                <a16:creationId xmlns:a16="http://schemas.microsoft.com/office/drawing/2014/main" id="{2E90BF91-7380-94AC-1FA5-1A514AB0E649}"/>
              </a:ext>
            </a:extLst>
          </p:cNvPr>
          <p:cNvSpPr>
            <a:spLocks noGrp="1"/>
          </p:cNvSpPr>
          <p:nvPr>
            <p:ph type="body" sz="quarter" idx="30" hasCustomPrompt="1"/>
          </p:nvPr>
        </p:nvSpPr>
        <p:spPr>
          <a:xfrm>
            <a:off x="4654618"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21" name="Text Placeholder 7">
            <a:extLst>
              <a:ext uri="{FF2B5EF4-FFF2-40B4-BE49-F238E27FC236}">
                <a16:creationId xmlns:a16="http://schemas.microsoft.com/office/drawing/2014/main" id="{C08780A0-29AE-20CD-D5E3-AC2B3983C838}"/>
              </a:ext>
            </a:extLst>
          </p:cNvPr>
          <p:cNvSpPr>
            <a:spLocks noGrp="1"/>
          </p:cNvSpPr>
          <p:nvPr>
            <p:ph type="body" sz="quarter" idx="31"/>
          </p:nvPr>
        </p:nvSpPr>
        <p:spPr>
          <a:xfrm>
            <a:off x="6214009" y="1724695"/>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22" name="Text Placeholder 7">
            <a:extLst>
              <a:ext uri="{FF2B5EF4-FFF2-40B4-BE49-F238E27FC236}">
                <a16:creationId xmlns:a16="http://schemas.microsoft.com/office/drawing/2014/main" id="{C716A020-77F8-3D14-2A31-111EBFA40180}"/>
              </a:ext>
            </a:extLst>
          </p:cNvPr>
          <p:cNvSpPr>
            <a:spLocks noGrp="1"/>
          </p:cNvSpPr>
          <p:nvPr>
            <p:ph type="body" sz="quarter" idx="32"/>
          </p:nvPr>
        </p:nvSpPr>
        <p:spPr>
          <a:xfrm>
            <a:off x="6210595" y="2508029"/>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3" name="Text Placeholder 7">
            <a:extLst>
              <a:ext uri="{FF2B5EF4-FFF2-40B4-BE49-F238E27FC236}">
                <a16:creationId xmlns:a16="http://schemas.microsoft.com/office/drawing/2014/main" id="{7FD8A23C-16BF-F5F8-3277-D9B61DDDEB90}"/>
              </a:ext>
            </a:extLst>
          </p:cNvPr>
          <p:cNvSpPr>
            <a:spLocks noGrp="1"/>
          </p:cNvSpPr>
          <p:nvPr>
            <p:ph type="body" sz="quarter" idx="33" hasCustomPrompt="1"/>
          </p:nvPr>
        </p:nvSpPr>
        <p:spPr>
          <a:xfrm>
            <a:off x="6587909" y="4260963"/>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24" name="Text Placeholder 7">
            <a:extLst>
              <a:ext uri="{FF2B5EF4-FFF2-40B4-BE49-F238E27FC236}">
                <a16:creationId xmlns:a16="http://schemas.microsoft.com/office/drawing/2014/main" id="{64045693-C54C-3603-BA5A-618CF3E395BB}"/>
              </a:ext>
            </a:extLst>
          </p:cNvPr>
          <p:cNvSpPr>
            <a:spLocks noGrp="1"/>
          </p:cNvSpPr>
          <p:nvPr>
            <p:ph type="body" sz="quarter" idx="34" hasCustomPrompt="1"/>
          </p:nvPr>
        </p:nvSpPr>
        <p:spPr>
          <a:xfrm>
            <a:off x="6511052"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25" name="Text Placeholder 37">
            <a:extLst>
              <a:ext uri="{FF2B5EF4-FFF2-40B4-BE49-F238E27FC236}">
                <a16:creationId xmlns:a16="http://schemas.microsoft.com/office/drawing/2014/main" id="{76271585-EBA3-B68B-5DFA-84AF64DF05AE}"/>
              </a:ext>
            </a:extLst>
          </p:cNvPr>
          <p:cNvSpPr>
            <a:spLocks noGrp="1"/>
          </p:cNvSpPr>
          <p:nvPr>
            <p:ph type="body" sz="quarter" idx="35" hasCustomPrompt="1"/>
          </p:nvPr>
        </p:nvSpPr>
        <p:spPr>
          <a:xfrm flipV="1">
            <a:off x="6529024" y="408432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26" name="Text Placeholder 7">
            <a:extLst>
              <a:ext uri="{FF2B5EF4-FFF2-40B4-BE49-F238E27FC236}">
                <a16:creationId xmlns:a16="http://schemas.microsoft.com/office/drawing/2014/main" id="{E8DA0FA2-810D-B25A-CCB8-F3362879CDE6}"/>
              </a:ext>
            </a:extLst>
          </p:cNvPr>
          <p:cNvSpPr>
            <a:spLocks noGrp="1"/>
          </p:cNvSpPr>
          <p:nvPr>
            <p:ph type="body" sz="quarter" idx="36"/>
          </p:nvPr>
        </p:nvSpPr>
        <p:spPr>
          <a:xfrm>
            <a:off x="8088415" y="4395893"/>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27" name="Text Placeholder 7">
            <a:extLst>
              <a:ext uri="{FF2B5EF4-FFF2-40B4-BE49-F238E27FC236}">
                <a16:creationId xmlns:a16="http://schemas.microsoft.com/office/drawing/2014/main" id="{20C57CB0-2E73-96C0-3605-3E1BBA287705}"/>
              </a:ext>
            </a:extLst>
          </p:cNvPr>
          <p:cNvSpPr>
            <a:spLocks noGrp="1"/>
          </p:cNvSpPr>
          <p:nvPr>
            <p:ph type="body" sz="quarter" idx="37"/>
          </p:nvPr>
        </p:nvSpPr>
        <p:spPr>
          <a:xfrm>
            <a:off x="8085001" y="5179227"/>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8" name="Text Placeholder 7">
            <a:extLst>
              <a:ext uri="{FF2B5EF4-FFF2-40B4-BE49-F238E27FC236}">
                <a16:creationId xmlns:a16="http://schemas.microsoft.com/office/drawing/2014/main" id="{A5095775-CE62-DB6E-5643-B992A8FA296B}"/>
              </a:ext>
            </a:extLst>
          </p:cNvPr>
          <p:cNvSpPr>
            <a:spLocks noGrp="1"/>
          </p:cNvSpPr>
          <p:nvPr>
            <p:ph type="body" sz="quarter" idx="38" hasCustomPrompt="1"/>
          </p:nvPr>
        </p:nvSpPr>
        <p:spPr>
          <a:xfrm>
            <a:off x="8462315" y="3484167"/>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29" name="Text Placeholder 7">
            <a:extLst>
              <a:ext uri="{FF2B5EF4-FFF2-40B4-BE49-F238E27FC236}">
                <a16:creationId xmlns:a16="http://schemas.microsoft.com/office/drawing/2014/main" id="{15C26498-5BE4-49C6-BDC7-99EBFBD07B16}"/>
              </a:ext>
            </a:extLst>
          </p:cNvPr>
          <p:cNvSpPr>
            <a:spLocks noGrp="1"/>
          </p:cNvSpPr>
          <p:nvPr>
            <p:ph type="body" sz="quarter" idx="39" hasCustomPrompt="1"/>
          </p:nvPr>
        </p:nvSpPr>
        <p:spPr>
          <a:xfrm>
            <a:off x="8385458"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0" name="Text Placeholder 37">
            <a:extLst>
              <a:ext uri="{FF2B5EF4-FFF2-40B4-BE49-F238E27FC236}">
                <a16:creationId xmlns:a16="http://schemas.microsoft.com/office/drawing/2014/main" id="{7C20FD34-F46F-2B5D-8F3B-9DC5FC6EE0FF}"/>
              </a:ext>
            </a:extLst>
          </p:cNvPr>
          <p:cNvSpPr>
            <a:spLocks noGrp="1"/>
          </p:cNvSpPr>
          <p:nvPr>
            <p:ph type="body" sz="quarter" idx="40" hasCustomPrompt="1"/>
          </p:nvPr>
        </p:nvSpPr>
        <p:spPr>
          <a:xfrm>
            <a:off x="8403430" y="339721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39" name="Text Placeholder 7">
            <a:extLst>
              <a:ext uri="{FF2B5EF4-FFF2-40B4-BE49-F238E27FC236}">
                <a16:creationId xmlns:a16="http://schemas.microsoft.com/office/drawing/2014/main" id="{4E0BB22D-6F32-DD2D-2A63-BE6F78B6D00C}"/>
              </a:ext>
            </a:extLst>
          </p:cNvPr>
          <p:cNvSpPr>
            <a:spLocks noGrp="1"/>
          </p:cNvSpPr>
          <p:nvPr>
            <p:ph type="body" sz="quarter" idx="41"/>
          </p:nvPr>
        </p:nvSpPr>
        <p:spPr>
          <a:xfrm>
            <a:off x="9962820" y="1724695"/>
            <a:ext cx="1641803" cy="423333"/>
          </a:xfrm>
        </p:spPr>
        <p:txBody>
          <a:bodyPr anchor="t">
            <a:noAutofit/>
          </a:bodyPr>
          <a:lstStyle>
            <a:lvl1pPr marL="0" indent="0">
              <a:lnSpc>
                <a:spcPct val="100000"/>
              </a:lnSpc>
              <a:spcBef>
                <a:spcPts val="0"/>
              </a:spcBef>
              <a:buNone/>
              <a:defRPr sz="14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a:t>
            </a:r>
          </a:p>
        </p:txBody>
      </p:sp>
      <p:sp>
        <p:nvSpPr>
          <p:cNvPr id="40" name="Text Placeholder 7">
            <a:extLst>
              <a:ext uri="{FF2B5EF4-FFF2-40B4-BE49-F238E27FC236}">
                <a16:creationId xmlns:a16="http://schemas.microsoft.com/office/drawing/2014/main" id="{C19ECCD6-6ED2-5B15-447C-B61314E7CDFC}"/>
              </a:ext>
            </a:extLst>
          </p:cNvPr>
          <p:cNvSpPr>
            <a:spLocks noGrp="1"/>
          </p:cNvSpPr>
          <p:nvPr>
            <p:ph type="body" sz="quarter" idx="42"/>
          </p:nvPr>
        </p:nvSpPr>
        <p:spPr>
          <a:xfrm>
            <a:off x="9959406" y="2508029"/>
            <a:ext cx="1641803" cy="1094573"/>
          </a:xfrm>
        </p:spPr>
        <p:txBody>
          <a:bodyPr anchor="t">
            <a:noAutofit/>
          </a:bodyPr>
          <a:lstStyle>
            <a:lvl1pPr marL="0" indent="0">
              <a:lnSpc>
                <a:spcPct val="100000"/>
              </a:lnSpc>
              <a:spcBef>
                <a:spcPts val="0"/>
              </a:spcBef>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7">
            <a:extLst>
              <a:ext uri="{FF2B5EF4-FFF2-40B4-BE49-F238E27FC236}">
                <a16:creationId xmlns:a16="http://schemas.microsoft.com/office/drawing/2014/main" id="{84B770A8-3D75-33D9-16C2-589947A472AB}"/>
              </a:ext>
            </a:extLst>
          </p:cNvPr>
          <p:cNvSpPr>
            <a:spLocks noGrp="1"/>
          </p:cNvSpPr>
          <p:nvPr>
            <p:ph type="body" sz="quarter" idx="43" hasCustomPrompt="1"/>
          </p:nvPr>
        </p:nvSpPr>
        <p:spPr>
          <a:xfrm>
            <a:off x="10336720" y="4260963"/>
            <a:ext cx="1264489" cy="423333"/>
          </a:xfrm>
        </p:spPr>
        <p:txBody>
          <a:bodyPr anchor="b">
            <a:noAutofit/>
          </a:bodyPr>
          <a:lstStyle>
            <a:lvl1pPr marL="0" indent="0">
              <a:lnSpc>
                <a:spcPct val="100000"/>
              </a:lnSpc>
              <a:spcBef>
                <a:spcPts val="0"/>
              </a:spcBef>
              <a:buNone/>
              <a:defRPr sz="13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Milestone</a:t>
            </a:r>
          </a:p>
        </p:txBody>
      </p:sp>
      <p:sp>
        <p:nvSpPr>
          <p:cNvPr id="42" name="Text Placeholder 7">
            <a:extLst>
              <a:ext uri="{FF2B5EF4-FFF2-40B4-BE49-F238E27FC236}">
                <a16:creationId xmlns:a16="http://schemas.microsoft.com/office/drawing/2014/main" id="{D0352AB3-0347-7528-CA9B-290CF11177C4}"/>
              </a:ext>
            </a:extLst>
          </p:cNvPr>
          <p:cNvSpPr>
            <a:spLocks noGrp="1"/>
          </p:cNvSpPr>
          <p:nvPr>
            <p:ph type="body" sz="quarter" idx="44" hasCustomPrompt="1"/>
          </p:nvPr>
        </p:nvSpPr>
        <p:spPr>
          <a:xfrm>
            <a:off x="10259863" y="4040292"/>
            <a:ext cx="94828" cy="94828"/>
          </a:xfrm>
          <a:prstGeom prst="ellipse">
            <a:avLst/>
          </a:prstGeom>
          <a:solidFill>
            <a:schemeClr val="bg1"/>
          </a:solidFill>
        </p:spPr>
        <p:txBody>
          <a:bodyPr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
        <p:nvSpPr>
          <p:cNvPr id="43" name="Text Placeholder 37">
            <a:extLst>
              <a:ext uri="{FF2B5EF4-FFF2-40B4-BE49-F238E27FC236}">
                <a16:creationId xmlns:a16="http://schemas.microsoft.com/office/drawing/2014/main" id="{4A008D60-1662-3363-B6D3-7CDB9E916FAF}"/>
              </a:ext>
            </a:extLst>
          </p:cNvPr>
          <p:cNvSpPr>
            <a:spLocks noGrp="1"/>
          </p:cNvSpPr>
          <p:nvPr>
            <p:ph type="body" sz="quarter" idx="45" hasCustomPrompt="1"/>
          </p:nvPr>
        </p:nvSpPr>
        <p:spPr>
          <a:xfrm flipV="1">
            <a:off x="10277835" y="4084320"/>
            <a:ext cx="58884" cy="679790"/>
          </a:xfrm>
          <a:custGeom>
            <a:avLst/>
            <a:gdLst>
              <a:gd name="connsiteX0" fmla="*/ 29442 w 58884"/>
              <a:gd name="connsiteY0" fmla="*/ 0 h 679790"/>
              <a:gd name="connsiteX1" fmla="*/ 58884 w 58884"/>
              <a:gd name="connsiteY1" fmla="*/ 29442 h 679790"/>
              <a:gd name="connsiteX2" fmla="*/ 50261 w 58884"/>
              <a:gd name="connsiteY2" fmla="*/ 50261 h 679790"/>
              <a:gd name="connsiteX3" fmla="*/ 34842 w 58884"/>
              <a:gd name="connsiteY3" fmla="*/ 56647 h 679790"/>
              <a:gd name="connsiteX4" fmla="*/ 34842 w 58884"/>
              <a:gd name="connsiteY4" fmla="*/ 679790 h 679790"/>
              <a:gd name="connsiteX5" fmla="*/ 24042 w 58884"/>
              <a:gd name="connsiteY5" fmla="*/ 679790 h 679790"/>
              <a:gd name="connsiteX6" fmla="*/ 24042 w 58884"/>
              <a:gd name="connsiteY6" fmla="*/ 56647 h 679790"/>
              <a:gd name="connsiteX7" fmla="*/ 8624 w 58884"/>
              <a:gd name="connsiteY7" fmla="*/ 50261 h 679790"/>
              <a:gd name="connsiteX8" fmla="*/ 0 w 58884"/>
              <a:gd name="connsiteY8" fmla="*/ 29442 h 679790"/>
              <a:gd name="connsiteX9" fmla="*/ 29442 w 58884"/>
              <a:gd name="connsiteY9" fmla="*/ 0 h 6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84" h="679790">
                <a:moveTo>
                  <a:pt x="29442" y="0"/>
                </a:moveTo>
                <a:cubicBezTo>
                  <a:pt x="45702" y="0"/>
                  <a:pt x="58884" y="13182"/>
                  <a:pt x="58884" y="29442"/>
                </a:cubicBezTo>
                <a:cubicBezTo>
                  <a:pt x="58884" y="37572"/>
                  <a:pt x="55589" y="44933"/>
                  <a:pt x="50261" y="50261"/>
                </a:cubicBezTo>
                <a:lnTo>
                  <a:pt x="34842" y="56647"/>
                </a:lnTo>
                <a:lnTo>
                  <a:pt x="34842" y="679790"/>
                </a:lnTo>
                <a:lnTo>
                  <a:pt x="24042" y="679790"/>
                </a:lnTo>
                <a:lnTo>
                  <a:pt x="24042" y="56647"/>
                </a:lnTo>
                <a:lnTo>
                  <a:pt x="8624" y="50261"/>
                </a:lnTo>
                <a:cubicBezTo>
                  <a:pt x="3296" y="44933"/>
                  <a:pt x="0" y="37572"/>
                  <a:pt x="0" y="29442"/>
                </a:cubicBezTo>
                <a:cubicBezTo>
                  <a:pt x="0" y="13182"/>
                  <a:pt x="13182" y="0"/>
                  <a:pt x="29442" y="0"/>
                </a:cubicBezTo>
                <a:close/>
              </a:path>
            </a:pathLst>
          </a:custGeom>
          <a:solidFill>
            <a:schemeClr val="accent1"/>
          </a:solidFill>
        </p:spPr>
        <p:txBody>
          <a:bodyPr wrap="square" anchor="b">
            <a:noAutofit/>
          </a:bodyPr>
          <a:lstStyle>
            <a:lvl1pPr marL="0" indent="0" algn="ctr">
              <a:lnSpc>
                <a:spcPct val="100000"/>
              </a:lnSpc>
              <a:spcBef>
                <a:spcPts val="0"/>
              </a:spcBef>
              <a:buNone/>
              <a:defRPr sz="1000" b="1">
                <a:solidFill>
                  <a:schemeClr val="tx1"/>
                </a:solidFill>
                <a:latin typeface="+mn-lt"/>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869098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B6E1DFE-554F-BFF5-D289-BA288E4B94A4}"/>
              </a:ext>
            </a:extLst>
          </p:cNvPr>
          <p:cNvSpPr/>
          <p:nvPr userDrawn="1"/>
        </p:nvSpPr>
        <p:spPr>
          <a:xfrm>
            <a:off x="0" y="6273004"/>
            <a:ext cx="12191999" cy="58499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4" name="Group 13">
            <a:extLst>
              <a:ext uri="{FF2B5EF4-FFF2-40B4-BE49-F238E27FC236}">
                <a16:creationId xmlns:a16="http://schemas.microsoft.com/office/drawing/2014/main" id="{9C5D200E-ACDD-ED09-8864-C19DF2DF0131}"/>
              </a:ext>
            </a:extLst>
          </p:cNvPr>
          <p:cNvGrpSpPr/>
          <p:nvPr userDrawn="1"/>
        </p:nvGrpSpPr>
        <p:grpSpPr>
          <a:xfrm>
            <a:off x="4134283" y="3165226"/>
            <a:ext cx="3923434" cy="1307812"/>
            <a:chOff x="4134283" y="2771991"/>
            <a:chExt cx="3923434" cy="1307812"/>
          </a:xfrm>
        </p:grpSpPr>
        <p:grpSp>
          <p:nvGrpSpPr>
            <p:cNvPr id="15" name="Group 14">
              <a:extLst>
                <a:ext uri="{FF2B5EF4-FFF2-40B4-BE49-F238E27FC236}">
                  <a16:creationId xmlns:a16="http://schemas.microsoft.com/office/drawing/2014/main" id="{3F55A1E4-0A7D-61F7-DF47-1F2DCB838D87}"/>
                </a:ext>
              </a:extLst>
            </p:cNvPr>
            <p:cNvGrpSpPr/>
            <p:nvPr userDrawn="1"/>
          </p:nvGrpSpPr>
          <p:grpSpPr>
            <a:xfrm>
              <a:off x="4134283" y="2771991"/>
              <a:ext cx="3923434" cy="1307812"/>
              <a:chOff x="4134283" y="2768888"/>
              <a:chExt cx="3923434" cy="1307812"/>
            </a:xfrm>
          </p:grpSpPr>
          <p:sp>
            <p:nvSpPr>
              <p:cNvPr id="23" name="Arc 47">
                <a:extLst>
                  <a:ext uri="{FF2B5EF4-FFF2-40B4-BE49-F238E27FC236}">
                    <a16:creationId xmlns:a16="http://schemas.microsoft.com/office/drawing/2014/main" id="{239D014E-939D-FD36-06DF-8D3773228C9E}"/>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4" name="Arc 48">
                <a:extLst>
                  <a:ext uri="{FF2B5EF4-FFF2-40B4-BE49-F238E27FC236}">
                    <a16:creationId xmlns:a16="http://schemas.microsoft.com/office/drawing/2014/main" id="{654F355E-77E8-017D-8B3E-B9D81D5DEA1A}"/>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5" name="Arc 49">
                <a:extLst>
                  <a:ext uri="{FF2B5EF4-FFF2-40B4-BE49-F238E27FC236}">
                    <a16:creationId xmlns:a16="http://schemas.microsoft.com/office/drawing/2014/main" id="{86EFA4FB-592D-87A7-95CF-5ED4421DA8C1}"/>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19" name="Group 18">
              <a:extLst>
                <a:ext uri="{FF2B5EF4-FFF2-40B4-BE49-F238E27FC236}">
                  <a16:creationId xmlns:a16="http://schemas.microsoft.com/office/drawing/2014/main" id="{8A3F3CCF-9B62-1DE3-3444-3B8B2FCDD604}"/>
                </a:ext>
              </a:extLst>
            </p:cNvPr>
            <p:cNvGrpSpPr/>
            <p:nvPr userDrawn="1"/>
          </p:nvGrpSpPr>
          <p:grpSpPr>
            <a:xfrm>
              <a:off x="4134283" y="2771991"/>
              <a:ext cx="3923434" cy="1307812"/>
              <a:chOff x="4134283" y="2775094"/>
              <a:chExt cx="3923434" cy="1307812"/>
            </a:xfrm>
          </p:grpSpPr>
          <p:sp>
            <p:nvSpPr>
              <p:cNvPr id="20" name="Arc 19">
                <a:extLst>
                  <a:ext uri="{FF2B5EF4-FFF2-40B4-BE49-F238E27FC236}">
                    <a16:creationId xmlns:a16="http://schemas.microsoft.com/office/drawing/2014/main" id="{C036C405-9275-2F84-831C-82012562750B}"/>
                  </a:ext>
                </a:extLst>
              </p:cNvPr>
              <p:cNvSpPr/>
              <p:nvPr userDrawn="1"/>
            </p:nvSpPr>
            <p:spPr>
              <a:xfrm>
                <a:off x="4134283" y="2775094"/>
                <a:ext cx="1307811" cy="1307812"/>
              </a:xfrm>
              <a:prstGeom prst="arc">
                <a:avLst>
                  <a:gd name="adj1" fmla="val 10792152"/>
                  <a:gd name="adj2" fmla="val 0"/>
                </a:avLst>
              </a:prstGeom>
              <a:ln w="57150" cap="rn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dirty="0">
                  <a:solidFill>
                    <a:schemeClr val="tx1"/>
                  </a:solidFill>
                </a:endParaRPr>
              </a:p>
            </p:txBody>
          </p:sp>
          <p:sp>
            <p:nvSpPr>
              <p:cNvPr id="21" name="Arc 20">
                <a:extLst>
                  <a:ext uri="{FF2B5EF4-FFF2-40B4-BE49-F238E27FC236}">
                    <a16:creationId xmlns:a16="http://schemas.microsoft.com/office/drawing/2014/main" id="{6ACAF944-1570-81A0-5432-F16C209A0D8D}"/>
                  </a:ext>
                </a:extLst>
              </p:cNvPr>
              <p:cNvSpPr/>
              <p:nvPr userDrawn="1"/>
            </p:nvSpPr>
            <p:spPr>
              <a:xfrm flipV="1">
                <a:off x="5442094" y="2775094"/>
                <a:ext cx="1307811" cy="1307812"/>
              </a:xfrm>
              <a:prstGeom prst="arc">
                <a:avLst>
                  <a:gd name="adj1" fmla="val 10790197"/>
                  <a:gd name="adj2" fmla="val 0"/>
                </a:avLst>
              </a:prstGeom>
              <a:ln w="57150" cap="rn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2" name="Arc 21">
                <a:extLst>
                  <a:ext uri="{FF2B5EF4-FFF2-40B4-BE49-F238E27FC236}">
                    <a16:creationId xmlns:a16="http://schemas.microsoft.com/office/drawing/2014/main" id="{AE4C73F8-72F1-6DC7-8E7F-402C319DCDB4}"/>
                  </a:ext>
                </a:extLst>
              </p:cNvPr>
              <p:cNvSpPr/>
              <p:nvPr userDrawn="1"/>
            </p:nvSpPr>
            <p:spPr>
              <a:xfrm>
                <a:off x="6749906" y="2775094"/>
                <a:ext cx="1307811" cy="1307812"/>
              </a:xfrm>
              <a:prstGeom prst="arc">
                <a:avLst>
                  <a:gd name="adj1" fmla="val 10792152"/>
                  <a:gd name="adj2" fmla="val 0"/>
                </a:avLst>
              </a:prstGeom>
              <a:ln w="57150" cap="rn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marL="0" indent="0" algn="ctr">
              <a:buFont typeface="Arial" panose="020B0604020202020204" pitchFamily="34" charset="0"/>
              <a:buNone/>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87375" y="1758817"/>
            <a:ext cx="3495914" cy="423333"/>
          </a:xfrm>
          <a:noFill/>
        </p:spPr>
        <p:txBody>
          <a:bodyPr wrap="square" rtlCol="0" anchor="t">
            <a:noAutofit/>
          </a:bodyPr>
          <a:lstStyle>
            <a:lvl1pPr marL="0" indent="0" algn="r">
              <a:buNone/>
              <a:defRPr lang="en-US" sz="1800" b="1" dirty="0">
                <a:solidFill>
                  <a:schemeClr val="tx1"/>
                </a:solidFill>
              </a:defRPr>
            </a:lvl1pPr>
          </a:lstStyle>
          <a:p>
            <a:pPr marL="228600" lvl="0" indent="-228600"/>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5" y="2542151"/>
            <a:ext cx="3495914" cy="882907"/>
          </a:xfrm>
        </p:spPr>
        <p:txBody>
          <a:bodyPr anchor="t">
            <a:noAutofit/>
          </a:bodyPr>
          <a:lstStyle>
            <a:lvl1pPr marL="0" indent="0" algn="r">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4152889" y="3657132"/>
            <a:ext cx="1260000" cy="324000"/>
          </a:xfrm>
          <a:noFill/>
        </p:spPr>
        <p:txBody>
          <a:bodyPr wrap="square" rtlCol="0" anchor="ctr">
            <a:noAutofit/>
          </a:bodyPr>
          <a:lstStyle>
            <a:lvl1pPr marL="0" indent="0" algn="ctr">
              <a:buNone/>
              <a:defRPr lang="en-US" sz="1700" b="1" dirty="0">
                <a:solidFill>
                  <a:schemeClr val="tx1"/>
                </a:solidFill>
              </a:defRPr>
            </a:lvl1pPr>
          </a:lstStyle>
          <a:p>
            <a:pPr marL="228600" lvl="0" indent="-228600"/>
            <a:r>
              <a:rPr lang="en-US" dirty="0"/>
              <a:t>Milestone</a:t>
            </a:r>
          </a:p>
        </p:txBody>
      </p:sp>
      <p:sp>
        <p:nvSpPr>
          <p:cNvPr id="7" name="Text Placeholder 7">
            <a:extLst>
              <a:ext uri="{FF2B5EF4-FFF2-40B4-BE49-F238E27FC236}">
                <a16:creationId xmlns:a16="http://schemas.microsoft.com/office/drawing/2014/main" id="{5355C327-1EAD-122E-76FB-A3065017309D}"/>
              </a:ext>
            </a:extLst>
          </p:cNvPr>
          <p:cNvSpPr>
            <a:spLocks noGrp="1"/>
          </p:cNvSpPr>
          <p:nvPr>
            <p:ph type="body" sz="quarter" idx="21"/>
          </p:nvPr>
        </p:nvSpPr>
        <p:spPr>
          <a:xfrm>
            <a:off x="4348043" y="4607559"/>
            <a:ext cx="3495914" cy="423333"/>
          </a:xfrm>
          <a:noFill/>
        </p:spPr>
        <p:txBody>
          <a:bodyPr wrap="square" rtlCol="0" anchor="t">
            <a:noAutofit/>
          </a:bodyPr>
          <a:lstStyle>
            <a:lvl1pPr marL="0" indent="0" algn="ctr">
              <a:buNone/>
              <a:defRPr lang="en-US" sz="1800" b="1" dirty="0">
                <a:solidFill>
                  <a:schemeClr val="tx1"/>
                </a:solidFill>
              </a:defRPr>
            </a:lvl1pPr>
          </a:lstStyle>
          <a:p>
            <a:pPr marL="228600" lvl="0" indent="-228600"/>
            <a:r>
              <a:rPr lang="en-US" dirty="0"/>
              <a:t>Click to edit Master</a:t>
            </a:r>
          </a:p>
        </p:txBody>
      </p:sp>
      <p:sp>
        <p:nvSpPr>
          <p:cNvPr id="12" name="Text Placeholder 7">
            <a:extLst>
              <a:ext uri="{FF2B5EF4-FFF2-40B4-BE49-F238E27FC236}">
                <a16:creationId xmlns:a16="http://schemas.microsoft.com/office/drawing/2014/main" id="{E8BD62B8-5615-EDE2-EEEF-3269AFB9843D}"/>
              </a:ext>
            </a:extLst>
          </p:cNvPr>
          <p:cNvSpPr>
            <a:spLocks noGrp="1"/>
          </p:cNvSpPr>
          <p:nvPr>
            <p:ph type="body" sz="quarter" idx="22"/>
          </p:nvPr>
        </p:nvSpPr>
        <p:spPr>
          <a:xfrm>
            <a:off x="4344629" y="5390893"/>
            <a:ext cx="3495914" cy="882907"/>
          </a:xfrm>
        </p:spPr>
        <p:txBody>
          <a:bodyPr anchor="t">
            <a:noAutofit/>
          </a:bodyPr>
          <a:lstStyle>
            <a:lvl1pPr marL="0" indent="0" algn="ctr">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82196229-9474-38A4-195D-16EF25CFDFC6}"/>
              </a:ext>
            </a:extLst>
          </p:cNvPr>
          <p:cNvSpPr>
            <a:spLocks noGrp="1"/>
          </p:cNvSpPr>
          <p:nvPr>
            <p:ph type="body" sz="quarter" idx="23" hasCustomPrompt="1"/>
          </p:nvPr>
        </p:nvSpPr>
        <p:spPr>
          <a:xfrm>
            <a:off x="5461757" y="3657132"/>
            <a:ext cx="1260000" cy="324000"/>
          </a:xfrm>
          <a:noFill/>
        </p:spPr>
        <p:txBody>
          <a:bodyPr wrap="square" rtlCol="0" anchor="ctr">
            <a:noAutofit/>
          </a:bodyPr>
          <a:lstStyle>
            <a:lvl1pPr marL="0" indent="0" algn="ctr">
              <a:buNone/>
              <a:defRPr lang="en-US" sz="1700" b="1" dirty="0">
                <a:solidFill>
                  <a:schemeClr val="tx1"/>
                </a:solidFill>
              </a:defRPr>
            </a:lvl1pPr>
          </a:lstStyle>
          <a:p>
            <a:pPr marL="228600" lvl="0" indent="-228600"/>
            <a:r>
              <a:rPr lang="en-US" dirty="0"/>
              <a:t>Milestone</a:t>
            </a:r>
          </a:p>
        </p:txBody>
      </p:sp>
      <p:sp>
        <p:nvSpPr>
          <p:cNvPr id="16" name="Text Placeholder 7">
            <a:extLst>
              <a:ext uri="{FF2B5EF4-FFF2-40B4-BE49-F238E27FC236}">
                <a16:creationId xmlns:a16="http://schemas.microsoft.com/office/drawing/2014/main" id="{92E5B2CA-EAA5-5994-683F-5D58C6E2FD16}"/>
              </a:ext>
            </a:extLst>
          </p:cNvPr>
          <p:cNvSpPr>
            <a:spLocks noGrp="1"/>
          </p:cNvSpPr>
          <p:nvPr>
            <p:ph type="body" sz="quarter" idx="26"/>
          </p:nvPr>
        </p:nvSpPr>
        <p:spPr>
          <a:xfrm>
            <a:off x="8108710" y="1762759"/>
            <a:ext cx="3495914" cy="423333"/>
          </a:xfrm>
          <a:noFill/>
        </p:spPr>
        <p:txBody>
          <a:bodyPr wrap="square" rtlCol="0" anchor="t">
            <a:noAutofit/>
          </a:bodyPr>
          <a:lstStyle>
            <a:lvl1pPr marL="0" indent="0">
              <a:buNone/>
              <a:defRPr lang="en-US" sz="1800" b="1" dirty="0">
                <a:solidFill>
                  <a:schemeClr val="tx1"/>
                </a:solidFill>
              </a:defRPr>
            </a:lvl1pPr>
          </a:lstStyle>
          <a:p>
            <a:pPr marL="228600" lvl="0" indent="-228600"/>
            <a:r>
              <a:rPr lang="en-US" dirty="0"/>
              <a:t>Click to edit Master</a:t>
            </a:r>
          </a:p>
        </p:txBody>
      </p:sp>
      <p:sp>
        <p:nvSpPr>
          <p:cNvPr id="17" name="Text Placeholder 7">
            <a:extLst>
              <a:ext uri="{FF2B5EF4-FFF2-40B4-BE49-F238E27FC236}">
                <a16:creationId xmlns:a16="http://schemas.microsoft.com/office/drawing/2014/main" id="{16CDC4B5-6750-3FF7-B619-C13BDE1822F9}"/>
              </a:ext>
            </a:extLst>
          </p:cNvPr>
          <p:cNvSpPr>
            <a:spLocks noGrp="1"/>
          </p:cNvSpPr>
          <p:nvPr>
            <p:ph type="body" sz="quarter" idx="27"/>
          </p:nvPr>
        </p:nvSpPr>
        <p:spPr>
          <a:xfrm>
            <a:off x="8108710" y="2546093"/>
            <a:ext cx="3495914" cy="882907"/>
          </a:xfrm>
        </p:spPr>
        <p:txBody>
          <a:bodyPr anchor="t">
            <a:noAutofit/>
          </a:bodyPr>
          <a:lstStyle>
            <a:lvl1pPr marL="0" indent="0">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29970677-3370-4011-8DDF-AA7FB9DC18B5}"/>
              </a:ext>
            </a:extLst>
          </p:cNvPr>
          <p:cNvSpPr>
            <a:spLocks noGrp="1"/>
          </p:cNvSpPr>
          <p:nvPr>
            <p:ph type="body" sz="quarter" idx="28" hasCustomPrompt="1"/>
          </p:nvPr>
        </p:nvSpPr>
        <p:spPr>
          <a:xfrm>
            <a:off x="6770625" y="3657132"/>
            <a:ext cx="1260000" cy="324000"/>
          </a:xfrm>
          <a:noFill/>
        </p:spPr>
        <p:txBody>
          <a:bodyPr wrap="square" rtlCol="0" anchor="ctr">
            <a:noAutofit/>
          </a:bodyPr>
          <a:lstStyle>
            <a:lvl1pPr marL="0" indent="0" algn="ctr">
              <a:buNone/>
              <a:defRPr lang="en-US" sz="1700" b="1" dirty="0">
                <a:solidFill>
                  <a:schemeClr val="tx1"/>
                </a:solidFill>
              </a:defRPr>
            </a:lvl1pPr>
          </a:lstStyle>
          <a:p>
            <a:pPr marL="228600" lvl="0" indent="-228600"/>
            <a:r>
              <a:rPr lang="en-US" dirty="0"/>
              <a:t>Milestone</a:t>
            </a:r>
          </a:p>
        </p:txBody>
      </p:sp>
    </p:spTree>
    <p:extLst>
      <p:ext uri="{BB962C8B-B14F-4D97-AF65-F5344CB8AC3E}">
        <p14:creationId xmlns:p14="http://schemas.microsoft.com/office/powerpoint/2010/main" val="429174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D1F188-4061-CB4B-00D1-ABF856B21BAB}"/>
              </a:ext>
            </a:extLst>
          </p:cNvPr>
          <p:cNvGrpSpPr/>
          <p:nvPr userDrawn="1"/>
        </p:nvGrpSpPr>
        <p:grpSpPr>
          <a:xfrm>
            <a:off x="3485750" y="3165226"/>
            <a:ext cx="5231244" cy="1307812"/>
            <a:chOff x="4134283" y="3357980"/>
            <a:chExt cx="5231244" cy="1307812"/>
          </a:xfrm>
        </p:grpSpPr>
        <p:grpSp>
          <p:nvGrpSpPr>
            <p:cNvPr id="10" name="Group 9">
              <a:extLst>
                <a:ext uri="{FF2B5EF4-FFF2-40B4-BE49-F238E27FC236}">
                  <a16:creationId xmlns:a16="http://schemas.microsoft.com/office/drawing/2014/main" id="{581F1B17-071A-DFEF-C4B7-650ABC8F88F0}"/>
                </a:ext>
              </a:extLst>
            </p:cNvPr>
            <p:cNvGrpSpPr/>
            <p:nvPr userDrawn="1"/>
          </p:nvGrpSpPr>
          <p:grpSpPr>
            <a:xfrm>
              <a:off x="6749905" y="3357980"/>
              <a:ext cx="2615622" cy="1307812"/>
              <a:chOff x="4134283" y="2768888"/>
              <a:chExt cx="2615622" cy="1307812"/>
            </a:xfrm>
          </p:grpSpPr>
          <p:sp>
            <p:nvSpPr>
              <p:cNvPr id="21" name="Arc 47">
                <a:extLst>
                  <a:ext uri="{FF2B5EF4-FFF2-40B4-BE49-F238E27FC236}">
                    <a16:creationId xmlns:a16="http://schemas.microsoft.com/office/drawing/2014/main" id="{62AE3D14-CA88-B88C-083A-FB9EDC26CF66}"/>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2" name="Arc 48">
                <a:extLst>
                  <a:ext uri="{FF2B5EF4-FFF2-40B4-BE49-F238E27FC236}">
                    <a16:creationId xmlns:a16="http://schemas.microsoft.com/office/drawing/2014/main" id="{1C198DB0-8CA2-1A60-6ADA-E84FC85E0EBA}"/>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12" name="Group 11">
              <a:extLst>
                <a:ext uri="{FF2B5EF4-FFF2-40B4-BE49-F238E27FC236}">
                  <a16:creationId xmlns:a16="http://schemas.microsoft.com/office/drawing/2014/main" id="{FA371D17-6C5D-B19D-B2E8-BE5063B2C5E2}"/>
                </a:ext>
              </a:extLst>
            </p:cNvPr>
            <p:cNvGrpSpPr/>
            <p:nvPr userDrawn="1"/>
          </p:nvGrpSpPr>
          <p:grpSpPr>
            <a:xfrm>
              <a:off x="4134283" y="3357980"/>
              <a:ext cx="2615622" cy="1307812"/>
              <a:chOff x="4134283" y="2768888"/>
              <a:chExt cx="2615622" cy="1307812"/>
            </a:xfrm>
          </p:grpSpPr>
          <p:sp>
            <p:nvSpPr>
              <p:cNvPr id="19" name="Arc 47">
                <a:extLst>
                  <a:ext uri="{FF2B5EF4-FFF2-40B4-BE49-F238E27FC236}">
                    <a16:creationId xmlns:a16="http://schemas.microsoft.com/office/drawing/2014/main" id="{E97B1A77-13E9-076F-C9EC-8910BE6CA617}"/>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0" name="Arc 48">
                <a:extLst>
                  <a:ext uri="{FF2B5EF4-FFF2-40B4-BE49-F238E27FC236}">
                    <a16:creationId xmlns:a16="http://schemas.microsoft.com/office/drawing/2014/main" id="{580EFB7C-1AE1-9F5D-5909-EAC6951E0BB7}"/>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13" name="Group 12">
              <a:extLst>
                <a:ext uri="{FF2B5EF4-FFF2-40B4-BE49-F238E27FC236}">
                  <a16:creationId xmlns:a16="http://schemas.microsoft.com/office/drawing/2014/main" id="{CE1BD2ED-6C69-571D-A5A6-D86D46E106BA}"/>
                </a:ext>
              </a:extLst>
            </p:cNvPr>
            <p:cNvGrpSpPr/>
            <p:nvPr userDrawn="1"/>
          </p:nvGrpSpPr>
          <p:grpSpPr>
            <a:xfrm>
              <a:off x="4134283" y="3357980"/>
              <a:ext cx="2615622" cy="1307812"/>
              <a:chOff x="4134283" y="2775094"/>
              <a:chExt cx="2615622" cy="1307812"/>
            </a:xfrm>
          </p:grpSpPr>
          <p:sp>
            <p:nvSpPr>
              <p:cNvPr id="17" name="Arc 16">
                <a:extLst>
                  <a:ext uri="{FF2B5EF4-FFF2-40B4-BE49-F238E27FC236}">
                    <a16:creationId xmlns:a16="http://schemas.microsoft.com/office/drawing/2014/main" id="{38D6874D-0B7E-F11A-8FEB-EB13D1F9D469}"/>
                  </a:ext>
                </a:extLst>
              </p:cNvPr>
              <p:cNvSpPr/>
              <p:nvPr userDrawn="1"/>
            </p:nvSpPr>
            <p:spPr>
              <a:xfrm>
                <a:off x="4134283" y="2775094"/>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8" name="Arc 17">
                <a:extLst>
                  <a:ext uri="{FF2B5EF4-FFF2-40B4-BE49-F238E27FC236}">
                    <a16:creationId xmlns:a16="http://schemas.microsoft.com/office/drawing/2014/main" id="{787D6E92-F139-0187-5027-354FBCD86E92}"/>
                  </a:ext>
                </a:extLst>
              </p:cNvPr>
              <p:cNvSpPr/>
              <p:nvPr userDrawn="1"/>
            </p:nvSpPr>
            <p:spPr>
              <a:xfrm flipV="1">
                <a:off x="5442094" y="2775094"/>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14" name="Group 13">
              <a:extLst>
                <a:ext uri="{FF2B5EF4-FFF2-40B4-BE49-F238E27FC236}">
                  <a16:creationId xmlns:a16="http://schemas.microsoft.com/office/drawing/2014/main" id="{2F292C11-4059-21AA-3BB0-D1228061B270}"/>
                </a:ext>
              </a:extLst>
            </p:cNvPr>
            <p:cNvGrpSpPr/>
            <p:nvPr userDrawn="1"/>
          </p:nvGrpSpPr>
          <p:grpSpPr>
            <a:xfrm>
              <a:off x="6749905" y="3357980"/>
              <a:ext cx="2615622" cy="1307812"/>
              <a:chOff x="4134283" y="2775094"/>
              <a:chExt cx="2615622" cy="1307812"/>
            </a:xfrm>
          </p:grpSpPr>
          <p:sp>
            <p:nvSpPr>
              <p:cNvPr id="15" name="Arc 14">
                <a:extLst>
                  <a:ext uri="{FF2B5EF4-FFF2-40B4-BE49-F238E27FC236}">
                    <a16:creationId xmlns:a16="http://schemas.microsoft.com/office/drawing/2014/main" id="{682FAAD4-6A94-7DCE-7476-C6026EADD3FB}"/>
                  </a:ext>
                </a:extLst>
              </p:cNvPr>
              <p:cNvSpPr/>
              <p:nvPr userDrawn="1"/>
            </p:nvSpPr>
            <p:spPr>
              <a:xfrm>
                <a:off x="4134283" y="2775094"/>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6" name="Arc 15">
                <a:extLst>
                  <a:ext uri="{FF2B5EF4-FFF2-40B4-BE49-F238E27FC236}">
                    <a16:creationId xmlns:a16="http://schemas.microsoft.com/office/drawing/2014/main" id="{F2D17A48-42C4-2192-FB33-3448C1A4C947}"/>
                  </a:ext>
                </a:extLst>
              </p:cNvPr>
              <p:cNvSpPr/>
              <p:nvPr userDrawn="1"/>
            </p:nvSpPr>
            <p:spPr>
              <a:xfrm flipV="1">
                <a:off x="5442094" y="2775094"/>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marL="0" indent="0" algn="ctr">
              <a:buFont typeface="Arial" panose="020B0604020202020204" pitchFamily="34" charset="0"/>
              <a:buNone/>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590789" y="2967758"/>
            <a:ext cx="2638185" cy="423333"/>
          </a:xfrm>
          <a:noFill/>
        </p:spPr>
        <p:txBody>
          <a:bodyPr wrap="square" rtlCol="0" anchor="t">
            <a:noAutofit/>
          </a:bodyPr>
          <a:lstStyle>
            <a:lvl1pPr marL="0" indent="0" algn="r">
              <a:buNone/>
              <a:defRPr lang="en-US" sz="1800" b="1" dirty="0">
                <a:solidFill>
                  <a:schemeClr val="tx1"/>
                </a:solidFill>
              </a:defRPr>
            </a:lvl1pPr>
          </a:lstStyle>
          <a:p>
            <a:pPr marL="228600" lvl="0" indent="-228600"/>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587375" y="3751093"/>
            <a:ext cx="2638185" cy="838094"/>
          </a:xfrm>
        </p:spPr>
        <p:txBody>
          <a:bodyPr anchor="t">
            <a:noAutofit/>
          </a:bodyPr>
          <a:lstStyle>
            <a:lvl1pPr marL="0" indent="0" algn="r">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3499555" y="3657132"/>
            <a:ext cx="1260000" cy="324000"/>
          </a:xfrm>
          <a:noFill/>
        </p:spPr>
        <p:txBody>
          <a:bodyPr wrap="square" rtlCol="0" anchor="ctr">
            <a:noAutofit/>
          </a:bodyPr>
          <a:lstStyle>
            <a:lvl1pPr marL="0" indent="0">
              <a:buNone/>
              <a:defRPr lang="en-US" sz="1700" b="1" dirty="0">
                <a:solidFill>
                  <a:schemeClr val="tx1"/>
                </a:solidFill>
              </a:defRPr>
            </a:lvl1pPr>
          </a:lstStyle>
          <a:p>
            <a:pPr marL="57150" lvl="0" indent="-285750" algn="ctr"/>
            <a:r>
              <a:rPr lang="en-US" dirty="0"/>
              <a:t>Milestone</a:t>
            </a:r>
          </a:p>
        </p:txBody>
      </p:sp>
      <p:sp>
        <p:nvSpPr>
          <p:cNvPr id="39" name="Text Placeholder 7">
            <a:extLst>
              <a:ext uri="{FF2B5EF4-FFF2-40B4-BE49-F238E27FC236}">
                <a16:creationId xmlns:a16="http://schemas.microsoft.com/office/drawing/2014/main" id="{5F1CF3D7-D6F0-00E0-514C-BE0D7B4F1BB9}"/>
              </a:ext>
            </a:extLst>
          </p:cNvPr>
          <p:cNvSpPr>
            <a:spLocks noGrp="1"/>
          </p:cNvSpPr>
          <p:nvPr>
            <p:ph type="body" sz="quarter" idx="21"/>
          </p:nvPr>
        </p:nvSpPr>
        <p:spPr>
          <a:xfrm>
            <a:off x="4116706" y="4651576"/>
            <a:ext cx="2638185" cy="423333"/>
          </a:xfrm>
          <a:noFill/>
        </p:spPr>
        <p:txBody>
          <a:bodyPr wrap="square" rtlCol="0" anchor="t">
            <a:noAutofit/>
          </a:bodyPr>
          <a:lstStyle>
            <a:lvl1pPr marL="0" indent="0" algn="ctr">
              <a:buNone/>
              <a:defRPr lang="en-US" sz="1800" b="1" dirty="0">
                <a:solidFill>
                  <a:schemeClr val="tx1"/>
                </a:solidFill>
              </a:defRPr>
            </a:lvl1pPr>
          </a:lstStyle>
          <a:p>
            <a:pPr marL="228600" lvl="0" indent="-228600"/>
            <a:r>
              <a:rPr lang="en-US" dirty="0"/>
              <a:t>Click to edit Master</a:t>
            </a:r>
          </a:p>
        </p:txBody>
      </p:sp>
      <p:sp>
        <p:nvSpPr>
          <p:cNvPr id="40" name="Text Placeholder 7">
            <a:extLst>
              <a:ext uri="{FF2B5EF4-FFF2-40B4-BE49-F238E27FC236}">
                <a16:creationId xmlns:a16="http://schemas.microsoft.com/office/drawing/2014/main" id="{EE110014-5113-3EAB-EA0C-2C4A0D26AC43}"/>
              </a:ext>
            </a:extLst>
          </p:cNvPr>
          <p:cNvSpPr>
            <a:spLocks noGrp="1"/>
          </p:cNvSpPr>
          <p:nvPr>
            <p:ph type="body" sz="quarter" idx="22"/>
          </p:nvPr>
        </p:nvSpPr>
        <p:spPr>
          <a:xfrm>
            <a:off x="4113292" y="5434911"/>
            <a:ext cx="2638185" cy="838094"/>
          </a:xfrm>
        </p:spPr>
        <p:txBody>
          <a:bodyPr anchor="t">
            <a:noAutofit/>
          </a:bodyPr>
          <a:lstStyle>
            <a:lvl1pPr marL="0" indent="0" algn="ctr">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7">
            <a:extLst>
              <a:ext uri="{FF2B5EF4-FFF2-40B4-BE49-F238E27FC236}">
                <a16:creationId xmlns:a16="http://schemas.microsoft.com/office/drawing/2014/main" id="{B0B2218D-7892-865A-9269-8F7CB77EF6E9}"/>
              </a:ext>
            </a:extLst>
          </p:cNvPr>
          <p:cNvSpPr>
            <a:spLocks noGrp="1"/>
          </p:cNvSpPr>
          <p:nvPr>
            <p:ph type="body" sz="quarter" idx="23" hasCustomPrompt="1"/>
          </p:nvPr>
        </p:nvSpPr>
        <p:spPr>
          <a:xfrm>
            <a:off x="4818701" y="3657132"/>
            <a:ext cx="1260000" cy="324000"/>
          </a:xfrm>
          <a:noFill/>
        </p:spPr>
        <p:txBody>
          <a:bodyPr wrap="square" rtlCol="0" anchor="ctr">
            <a:noAutofit/>
          </a:bodyPr>
          <a:lstStyle>
            <a:lvl1pPr marL="0" indent="0">
              <a:buNone/>
              <a:defRPr lang="en-US" sz="1700" b="1" dirty="0">
                <a:solidFill>
                  <a:schemeClr val="tx1"/>
                </a:solidFill>
              </a:defRPr>
            </a:lvl1pPr>
          </a:lstStyle>
          <a:p>
            <a:pPr marL="57150" lvl="0" indent="-285750" algn="ctr"/>
            <a:r>
              <a:rPr lang="en-US" dirty="0"/>
              <a:t>Milestone</a:t>
            </a:r>
          </a:p>
        </p:txBody>
      </p:sp>
      <p:sp>
        <p:nvSpPr>
          <p:cNvPr id="44" name="Text Placeholder 7">
            <a:extLst>
              <a:ext uri="{FF2B5EF4-FFF2-40B4-BE49-F238E27FC236}">
                <a16:creationId xmlns:a16="http://schemas.microsoft.com/office/drawing/2014/main" id="{963E044A-0854-3254-F81C-5F8453A186CB}"/>
              </a:ext>
            </a:extLst>
          </p:cNvPr>
          <p:cNvSpPr>
            <a:spLocks noGrp="1"/>
          </p:cNvSpPr>
          <p:nvPr>
            <p:ph type="body" sz="quarter" idx="26"/>
          </p:nvPr>
        </p:nvSpPr>
        <p:spPr>
          <a:xfrm>
            <a:off x="5434571" y="1495031"/>
            <a:ext cx="2638185" cy="423333"/>
          </a:xfrm>
          <a:noFill/>
        </p:spPr>
        <p:txBody>
          <a:bodyPr wrap="square" rtlCol="0" anchor="t">
            <a:noAutofit/>
          </a:bodyPr>
          <a:lstStyle>
            <a:lvl1pPr marL="0" indent="0" algn="ctr">
              <a:buNone/>
              <a:defRPr lang="en-US" sz="1800" b="1" dirty="0">
                <a:solidFill>
                  <a:schemeClr val="tx1"/>
                </a:solidFill>
              </a:defRPr>
            </a:lvl1pPr>
          </a:lstStyle>
          <a:p>
            <a:pPr marL="228600" lvl="0" indent="-228600"/>
            <a:r>
              <a:rPr lang="en-US" dirty="0"/>
              <a:t>Click to edit Master</a:t>
            </a:r>
          </a:p>
        </p:txBody>
      </p:sp>
      <p:sp>
        <p:nvSpPr>
          <p:cNvPr id="45" name="Text Placeholder 7">
            <a:extLst>
              <a:ext uri="{FF2B5EF4-FFF2-40B4-BE49-F238E27FC236}">
                <a16:creationId xmlns:a16="http://schemas.microsoft.com/office/drawing/2014/main" id="{F4A60265-606F-B99A-2B16-D7324BEBA729}"/>
              </a:ext>
            </a:extLst>
          </p:cNvPr>
          <p:cNvSpPr>
            <a:spLocks noGrp="1"/>
          </p:cNvSpPr>
          <p:nvPr>
            <p:ph type="body" sz="quarter" idx="27"/>
          </p:nvPr>
        </p:nvSpPr>
        <p:spPr>
          <a:xfrm>
            <a:off x="5431157" y="2278366"/>
            <a:ext cx="2638185" cy="838094"/>
          </a:xfrm>
        </p:spPr>
        <p:txBody>
          <a:bodyPr anchor="t">
            <a:noAutofit/>
          </a:bodyPr>
          <a:lstStyle>
            <a:lvl1pPr marL="0" indent="0" algn="ctr">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Text Placeholder 7">
            <a:extLst>
              <a:ext uri="{FF2B5EF4-FFF2-40B4-BE49-F238E27FC236}">
                <a16:creationId xmlns:a16="http://schemas.microsoft.com/office/drawing/2014/main" id="{98828D7D-0668-CA35-2CAD-FC717E71C5DC}"/>
              </a:ext>
            </a:extLst>
          </p:cNvPr>
          <p:cNvSpPr>
            <a:spLocks noGrp="1"/>
          </p:cNvSpPr>
          <p:nvPr>
            <p:ph type="body" sz="quarter" idx="28" hasCustomPrompt="1"/>
          </p:nvPr>
        </p:nvSpPr>
        <p:spPr>
          <a:xfrm>
            <a:off x="6137847" y="3657132"/>
            <a:ext cx="1260000" cy="324000"/>
          </a:xfrm>
          <a:noFill/>
        </p:spPr>
        <p:txBody>
          <a:bodyPr wrap="square" rtlCol="0" anchor="ctr">
            <a:noAutofit/>
          </a:bodyPr>
          <a:lstStyle>
            <a:lvl1pPr marL="0" indent="0">
              <a:buNone/>
              <a:defRPr lang="en-US" sz="1700" b="1" dirty="0">
                <a:solidFill>
                  <a:schemeClr val="tx1"/>
                </a:solidFill>
              </a:defRPr>
            </a:lvl1pPr>
          </a:lstStyle>
          <a:p>
            <a:pPr marL="57150" lvl="0" indent="-285750" algn="ctr"/>
            <a:r>
              <a:rPr lang="en-US" dirty="0"/>
              <a:t>Milestone</a:t>
            </a:r>
          </a:p>
        </p:txBody>
      </p:sp>
      <p:sp>
        <p:nvSpPr>
          <p:cNvPr id="49" name="Text Placeholder 7">
            <a:extLst>
              <a:ext uri="{FF2B5EF4-FFF2-40B4-BE49-F238E27FC236}">
                <a16:creationId xmlns:a16="http://schemas.microsoft.com/office/drawing/2014/main" id="{DCE45788-7A79-F6B2-443A-427BE234AC1C}"/>
              </a:ext>
            </a:extLst>
          </p:cNvPr>
          <p:cNvSpPr>
            <a:spLocks noGrp="1"/>
          </p:cNvSpPr>
          <p:nvPr>
            <p:ph type="body" sz="quarter" idx="31"/>
          </p:nvPr>
        </p:nvSpPr>
        <p:spPr>
          <a:xfrm>
            <a:off x="8966440" y="2967758"/>
            <a:ext cx="2638185" cy="423333"/>
          </a:xfrm>
          <a:noFill/>
        </p:spPr>
        <p:txBody>
          <a:bodyPr wrap="square" rtlCol="0" anchor="t">
            <a:noAutofit/>
          </a:bodyPr>
          <a:lstStyle>
            <a:lvl1pPr marL="0" indent="0">
              <a:buNone/>
              <a:defRPr lang="en-US" sz="1800" b="1" dirty="0">
                <a:solidFill>
                  <a:schemeClr val="tx1"/>
                </a:solidFill>
              </a:defRPr>
            </a:lvl1pPr>
          </a:lstStyle>
          <a:p>
            <a:pPr marL="228600" lvl="0" indent="-228600"/>
            <a:r>
              <a:rPr lang="en-US" dirty="0"/>
              <a:t>Click to edit Master</a:t>
            </a:r>
          </a:p>
        </p:txBody>
      </p:sp>
      <p:sp>
        <p:nvSpPr>
          <p:cNvPr id="50" name="Text Placeholder 7">
            <a:extLst>
              <a:ext uri="{FF2B5EF4-FFF2-40B4-BE49-F238E27FC236}">
                <a16:creationId xmlns:a16="http://schemas.microsoft.com/office/drawing/2014/main" id="{42F4A986-934A-4734-9712-8262BC7D9CF3}"/>
              </a:ext>
            </a:extLst>
          </p:cNvPr>
          <p:cNvSpPr>
            <a:spLocks noGrp="1"/>
          </p:cNvSpPr>
          <p:nvPr>
            <p:ph type="body" sz="quarter" idx="32"/>
          </p:nvPr>
        </p:nvSpPr>
        <p:spPr>
          <a:xfrm>
            <a:off x="8963026" y="3751093"/>
            <a:ext cx="2638185" cy="838094"/>
          </a:xfrm>
        </p:spPr>
        <p:txBody>
          <a:bodyPr anchor="t">
            <a:noAutofit/>
          </a:bodyPr>
          <a:lstStyle>
            <a:lvl1pPr marL="0" indent="0">
              <a:lnSpc>
                <a:spcPct val="100000"/>
              </a:lnSpc>
              <a:spcBef>
                <a:spcPts val="0"/>
              </a:spcBef>
              <a:buFont typeface="Arial" panose="020B0604020202020204" pitchFamily="34" charset="0"/>
              <a:buNone/>
              <a:defRPr sz="16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1" name="Text Placeholder 7">
            <a:extLst>
              <a:ext uri="{FF2B5EF4-FFF2-40B4-BE49-F238E27FC236}">
                <a16:creationId xmlns:a16="http://schemas.microsoft.com/office/drawing/2014/main" id="{186262C1-71EC-CE23-F6A4-6036450E58AA}"/>
              </a:ext>
            </a:extLst>
          </p:cNvPr>
          <p:cNvSpPr>
            <a:spLocks noGrp="1"/>
          </p:cNvSpPr>
          <p:nvPr>
            <p:ph type="body" sz="quarter" idx="33" hasCustomPrompt="1"/>
          </p:nvPr>
        </p:nvSpPr>
        <p:spPr>
          <a:xfrm>
            <a:off x="7456994" y="3657132"/>
            <a:ext cx="1260000" cy="324000"/>
          </a:xfrm>
          <a:noFill/>
        </p:spPr>
        <p:txBody>
          <a:bodyPr wrap="square" rtlCol="0" anchor="ctr">
            <a:noAutofit/>
          </a:bodyPr>
          <a:lstStyle>
            <a:lvl1pPr marL="0" indent="0">
              <a:buNone/>
              <a:defRPr lang="en-US" sz="1700" b="1" dirty="0">
                <a:solidFill>
                  <a:schemeClr val="tx1"/>
                </a:solidFill>
              </a:defRPr>
            </a:lvl1pPr>
          </a:lstStyle>
          <a:p>
            <a:pPr marL="57150" lvl="0" indent="-285750" algn="ctr"/>
            <a:r>
              <a:rPr lang="en-US" dirty="0"/>
              <a:t>Milestone</a:t>
            </a:r>
          </a:p>
        </p:txBody>
      </p:sp>
      <p:sp>
        <p:nvSpPr>
          <p:cNvPr id="23" name="Rectangle 22">
            <a:extLst>
              <a:ext uri="{FF2B5EF4-FFF2-40B4-BE49-F238E27FC236}">
                <a16:creationId xmlns:a16="http://schemas.microsoft.com/office/drawing/2014/main" id="{D2C5C974-FD8D-C29F-00F5-915EDA7E0E75}"/>
              </a:ext>
            </a:extLst>
          </p:cNvPr>
          <p:cNvSpPr/>
          <p:nvPr userDrawn="1"/>
        </p:nvSpPr>
        <p:spPr>
          <a:xfrm>
            <a:off x="0" y="6273004"/>
            <a:ext cx="12191999" cy="58499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9916244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C58569-A743-E665-D540-B481B64E8459}"/>
              </a:ext>
            </a:extLst>
          </p:cNvPr>
          <p:cNvGrpSpPr/>
          <p:nvPr userDrawn="1"/>
        </p:nvGrpSpPr>
        <p:grpSpPr>
          <a:xfrm>
            <a:off x="2827762" y="3165226"/>
            <a:ext cx="6539055" cy="1307812"/>
            <a:chOff x="3480378" y="3357980"/>
            <a:chExt cx="6539055" cy="1307812"/>
          </a:xfrm>
        </p:grpSpPr>
        <p:sp>
          <p:nvSpPr>
            <p:cNvPr id="12" name="Arc 47">
              <a:extLst>
                <a:ext uri="{FF2B5EF4-FFF2-40B4-BE49-F238E27FC236}">
                  <a16:creationId xmlns:a16="http://schemas.microsoft.com/office/drawing/2014/main" id="{1799DBCE-3CDD-CE06-DCD3-E33D796CFBF5}"/>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3" name="Arc 47">
              <a:extLst>
                <a:ext uri="{FF2B5EF4-FFF2-40B4-BE49-F238E27FC236}">
                  <a16:creationId xmlns:a16="http://schemas.microsoft.com/office/drawing/2014/main" id="{D2BB6497-C9ED-231A-3D46-236A20D91547}"/>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4" name="Arc 48">
              <a:extLst>
                <a:ext uri="{FF2B5EF4-FFF2-40B4-BE49-F238E27FC236}">
                  <a16:creationId xmlns:a16="http://schemas.microsoft.com/office/drawing/2014/main" id="{3B7F452B-F78D-F2B0-F33B-AC7925960C28}"/>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5" name="Arc 47">
              <a:extLst>
                <a:ext uri="{FF2B5EF4-FFF2-40B4-BE49-F238E27FC236}">
                  <a16:creationId xmlns:a16="http://schemas.microsoft.com/office/drawing/2014/main" id="{F3999495-48D8-5CE9-11CD-A667A50E615F}"/>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6" name="Arc 48">
              <a:extLst>
                <a:ext uri="{FF2B5EF4-FFF2-40B4-BE49-F238E27FC236}">
                  <a16:creationId xmlns:a16="http://schemas.microsoft.com/office/drawing/2014/main" id="{63AC1403-57C4-36A3-F449-8E53AE126B46}"/>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7" name="Arc 16">
              <a:extLst>
                <a:ext uri="{FF2B5EF4-FFF2-40B4-BE49-F238E27FC236}">
                  <a16:creationId xmlns:a16="http://schemas.microsoft.com/office/drawing/2014/main" id="{33EC7DAF-3551-94E6-E084-19FAD06C1A03}"/>
                </a:ext>
              </a:extLst>
            </p:cNvPr>
            <p:cNvSpPr/>
            <p:nvPr userDrawn="1"/>
          </p:nvSpPr>
          <p:spPr>
            <a:xfrm>
              <a:off x="3480378"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8" name="Arc 17">
              <a:extLst>
                <a:ext uri="{FF2B5EF4-FFF2-40B4-BE49-F238E27FC236}">
                  <a16:creationId xmlns:a16="http://schemas.microsoft.com/office/drawing/2014/main" id="{3E3B8828-CA10-E6AF-81C9-846A2AA7EC2A}"/>
                </a:ext>
              </a:extLst>
            </p:cNvPr>
            <p:cNvSpPr/>
            <p:nvPr userDrawn="1"/>
          </p:nvSpPr>
          <p:spPr>
            <a:xfrm flipV="1">
              <a:off x="4788189" y="3357980"/>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19" name="Arc 18">
              <a:extLst>
                <a:ext uri="{FF2B5EF4-FFF2-40B4-BE49-F238E27FC236}">
                  <a16:creationId xmlns:a16="http://schemas.microsoft.com/office/drawing/2014/main" id="{2C78BF60-1F33-C76B-4C83-FB7F261873ED}"/>
                </a:ext>
              </a:extLst>
            </p:cNvPr>
            <p:cNvSpPr/>
            <p:nvPr userDrawn="1"/>
          </p:nvSpPr>
          <p:spPr>
            <a:xfrm>
              <a:off x="6096000"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0" name="Arc 19">
              <a:extLst>
                <a:ext uri="{FF2B5EF4-FFF2-40B4-BE49-F238E27FC236}">
                  <a16:creationId xmlns:a16="http://schemas.microsoft.com/office/drawing/2014/main" id="{2E83B02A-572D-64E3-61A5-073ADE6A4934}"/>
                </a:ext>
              </a:extLst>
            </p:cNvPr>
            <p:cNvSpPr/>
            <p:nvPr userDrawn="1"/>
          </p:nvSpPr>
          <p:spPr>
            <a:xfrm flipV="1">
              <a:off x="7403811" y="3357980"/>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1" name="Arc 20">
              <a:extLst>
                <a:ext uri="{FF2B5EF4-FFF2-40B4-BE49-F238E27FC236}">
                  <a16:creationId xmlns:a16="http://schemas.microsoft.com/office/drawing/2014/main" id="{08D20091-D26D-739C-EC0D-4332030E65CF}"/>
                </a:ext>
              </a:extLst>
            </p:cNvPr>
            <p:cNvSpPr/>
            <p:nvPr userDrawn="1"/>
          </p:nvSpPr>
          <p:spPr>
            <a:xfrm>
              <a:off x="8711622"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marL="0" indent="0" algn="ctr">
              <a:buFont typeface="Arial" panose="020B0604020202020204" pitchFamily="34" charset="0"/>
              <a:buNone/>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2442816" y="1489839"/>
            <a:ext cx="2067502"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2439402" y="2273173"/>
            <a:ext cx="2067502"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2851602"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31" name="Text Placeholder 7">
            <a:extLst>
              <a:ext uri="{FF2B5EF4-FFF2-40B4-BE49-F238E27FC236}">
                <a16:creationId xmlns:a16="http://schemas.microsoft.com/office/drawing/2014/main" id="{A55D6897-9E6A-5267-8A17-FAC640C0596F}"/>
              </a:ext>
            </a:extLst>
          </p:cNvPr>
          <p:cNvSpPr>
            <a:spLocks noGrp="1"/>
          </p:cNvSpPr>
          <p:nvPr>
            <p:ph type="body" sz="quarter" idx="21"/>
          </p:nvPr>
        </p:nvSpPr>
        <p:spPr>
          <a:xfrm>
            <a:off x="3756016" y="4607559"/>
            <a:ext cx="2067502"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33" name="Text Placeholder 7">
            <a:extLst>
              <a:ext uri="{FF2B5EF4-FFF2-40B4-BE49-F238E27FC236}">
                <a16:creationId xmlns:a16="http://schemas.microsoft.com/office/drawing/2014/main" id="{27078301-377D-286F-9067-CC583F744A93}"/>
              </a:ext>
            </a:extLst>
          </p:cNvPr>
          <p:cNvSpPr>
            <a:spLocks noGrp="1"/>
          </p:cNvSpPr>
          <p:nvPr>
            <p:ph type="body" sz="quarter" idx="22"/>
          </p:nvPr>
        </p:nvSpPr>
        <p:spPr>
          <a:xfrm>
            <a:off x="3752602" y="5390893"/>
            <a:ext cx="2067502"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Text Placeholder 7">
            <a:extLst>
              <a:ext uri="{FF2B5EF4-FFF2-40B4-BE49-F238E27FC236}">
                <a16:creationId xmlns:a16="http://schemas.microsoft.com/office/drawing/2014/main" id="{F1119639-B6DC-E663-01C8-EB8BAAD734FD}"/>
              </a:ext>
            </a:extLst>
          </p:cNvPr>
          <p:cNvSpPr>
            <a:spLocks noGrp="1"/>
          </p:cNvSpPr>
          <p:nvPr>
            <p:ph type="body" sz="quarter" idx="23" hasCustomPrompt="1"/>
          </p:nvPr>
        </p:nvSpPr>
        <p:spPr>
          <a:xfrm>
            <a:off x="4159429"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37" name="Text Placeholder 7">
            <a:extLst>
              <a:ext uri="{FF2B5EF4-FFF2-40B4-BE49-F238E27FC236}">
                <a16:creationId xmlns:a16="http://schemas.microsoft.com/office/drawing/2014/main" id="{4779163C-C8AA-E3FC-B7FD-99A42B2B5566}"/>
              </a:ext>
            </a:extLst>
          </p:cNvPr>
          <p:cNvSpPr>
            <a:spLocks noGrp="1"/>
          </p:cNvSpPr>
          <p:nvPr>
            <p:ph type="body" sz="quarter" idx="26"/>
          </p:nvPr>
        </p:nvSpPr>
        <p:spPr>
          <a:xfrm>
            <a:off x="5069215" y="1489839"/>
            <a:ext cx="2067502"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54" name="Text Placeholder 7">
            <a:extLst>
              <a:ext uri="{FF2B5EF4-FFF2-40B4-BE49-F238E27FC236}">
                <a16:creationId xmlns:a16="http://schemas.microsoft.com/office/drawing/2014/main" id="{1B05E230-3912-FE5D-61FE-AC465718E885}"/>
              </a:ext>
            </a:extLst>
          </p:cNvPr>
          <p:cNvSpPr>
            <a:spLocks noGrp="1"/>
          </p:cNvSpPr>
          <p:nvPr>
            <p:ph type="body" sz="quarter" idx="27"/>
          </p:nvPr>
        </p:nvSpPr>
        <p:spPr>
          <a:xfrm>
            <a:off x="5065801" y="2273173"/>
            <a:ext cx="2067502"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5" name="Text Placeholder 7">
            <a:extLst>
              <a:ext uri="{FF2B5EF4-FFF2-40B4-BE49-F238E27FC236}">
                <a16:creationId xmlns:a16="http://schemas.microsoft.com/office/drawing/2014/main" id="{19BACF2C-F4F1-F4B1-5D76-004E6CCC4E0A}"/>
              </a:ext>
            </a:extLst>
          </p:cNvPr>
          <p:cNvSpPr>
            <a:spLocks noGrp="1"/>
          </p:cNvSpPr>
          <p:nvPr>
            <p:ph type="body" sz="quarter" idx="28" hasCustomPrompt="1"/>
          </p:nvPr>
        </p:nvSpPr>
        <p:spPr>
          <a:xfrm>
            <a:off x="5467256"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58" name="Text Placeholder 7">
            <a:extLst>
              <a:ext uri="{FF2B5EF4-FFF2-40B4-BE49-F238E27FC236}">
                <a16:creationId xmlns:a16="http://schemas.microsoft.com/office/drawing/2014/main" id="{1D07862A-5B23-0044-8CE4-F6A221EBF321}"/>
              </a:ext>
            </a:extLst>
          </p:cNvPr>
          <p:cNvSpPr>
            <a:spLocks noGrp="1"/>
          </p:cNvSpPr>
          <p:nvPr>
            <p:ph type="body" sz="quarter" idx="31"/>
          </p:nvPr>
        </p:nvSpPr>
        <p:spPr>
          <a:xfrm>
            <a:off x="6382415" y="4607559"/>
            <a:ext cx="2067502"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59" name="Text Placeholder 7">
            <a:extLst>
              <a:ext uri="{FF2B5EF4-FFF2-40B4-BE49-F238E27FC236}">
                <a16:creationId xmlns:a16="http://schemas.microsoft.com/office/drawing/2014/main" id="{D6B6CB30-262C-6187-0C1C-55421AF80486}"/>
              </a:ext>
            </a:extLst>
          </p:cNvPr>
          <p:cNvSpPr>
            <a:spLocks noGrp="1"/>
          </p:cNvSpPr>
          <p:nvPr>
            <p:ph type="body" sz="quarter" idx="32"/>
          </p:nvPr>
        </p:nvSpPr>
        <p:spPr>
          <a:xfrm>
            <a:off x="6379001" y="5390893"/>
            <a:ext cx="2067502"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0" name="Text Placeholder 7">
            <a:extLst>
              <a:ext uri="{FF2B5EF4-FFF2-40B4-BE49-F238E27FC236}">
                <a16:creationId xmlns:a16="http://schemas.microsoft.com/office/drawing/2014/main" id="{5ABC58D2-B87D-BB4A-29CF-B645D14BCA38}"/>
              </a:ext>
            </a:extLst>
          </p:cNvPr>
          <p:cNvSpPr>
            <a:spLocks noGrp="1"/>
          </p:cNvSpPr>
          <p:nvPr>
            <p:ph type="body" sz="quarter" idx="33" hasCustomPrompt="1"/>
          </p:nvPr>
        </p:nvSpPr>
        <p:spPr>
          <a:xfrm>
            <a:off x="6775083"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63" name="Text Placeholder 7">
            <a:extLst>
              <a:ext uri="{FF2B5EF4-FFF2-40B4-BE49-F238E27FC236}">
                <a16:creationId xmlns:a16="http://schemas.microsoft.com/office/drawing/2014/main" id="{492CC3B8-8A0F-A348-FB3D-D7976550BFE9}"/>
              </a:ext>
            </a:extLst>
          </p:cNvPr>
          <p:cNvSpPr>
            <a:spLocks noGrp="1"/>
          </p:cNvSpPr>
          <p:nvPr>
            <p:ph type="body" sz="quarter" idx="36"/>
          </p:nvPr>
        </p:nvSpPr>
        <p:spPr>
          <a:xfrm>
            <a:off x="7695614" y="1489839"/>
            <a:ext cx="2067502"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64" name="Text Placeholder 7">
            <a:extLst>
              <a:ext uri="{FF2B5EF4-FFF2-40B4-BE49-F238E27FC236}">
                <a16:creationId xmlns:a16="http://schemas.microsoft.com/office/drawing/2014/main" id="{738882A6-C5D0-0373-B0FA-BF7FBE82E7B8}"/>
              </a:ext>
            </a:extLst>
          </p:cNvPr>
          <p:cNvSpPr>
            <a:spLocks noGrp="1"/>
          </p:cNvSpPr>
          <p:nvPr>
            <p:ph type="body" sz="quarter" idx="37"/>
          </p:nvPr>
        </p:nvSpPr>
        <p:spPr>
          <a:xfrm>
            <a:off x="7692200" y="2273173"/>
            <a:ext cx="2067502"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5" name="Text Placeholder 7">
            <a:extLst>
              <a:ext uri="{FF2B5EF4-FFF2-40B4-BE49-F238E27FC236}">
                <a16:creationId xmlns:a16="http://schemas.microsoft.com/office/drawing/2014/main" id="{60BA9DE5-F5A7-2467-7A00-F6CC4607A5FA}"/>
              </a:ext>
            </a:extLst>
          </p:cNvPr>
          <p:cNvSpPr>
            <a:spLocks noGrp="1"/>
          </p:cNvSpPr>
          <p:nvPr>
            <p:ph type="body" sz="quarter" idx="38" hasCustomPrompt="1"/>
          </p:nvPr>
        </p:nvSpPr>
        <p:spPr>
          <a:xfrm>
            <a:off x="8082911"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7" name="Rectangle 6">
            <a:extLst>
              <a:ext uri="{FF2B5EF4-FFF2-40B4-BE49-F238E27FC236}">
                <a16:creationId xmlns:a16="http://schemas.microsoft.com/office/drawing/2014/main" id="{E757ABE3-587C-7F7B-C8B5-EB06AF8AD71B}"/>
              </a:ext>
            </a:extLst>
          </p:cNvPr>
          <p:cNvSpPr/>
          <p:nvPr userDrawn="1"/>
        </p:nvSpPr>
        <p:spPr>
          <a:xfrm>
            <a:off x="0" y="6273004"/>
            <a:ext cx="12191999" cy="58499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413058963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3BB7D51-CF9D-4526-1725-5AB30663276A}"/>
              </a:ext>
            </a:extLst>
          </p:cNvPr>
          <p:cNvGrpSpPr/>
          <p:nvPr userDrawn="1"/>
        </p:nvGrpSpPr>
        <p:grpSpPr>
          <a:xfrm>
            <a:off x="2172567" y="3165226"/>
            <a:ext cx="7846866" cy="1307812"/>
            <a:chOff x="2105892" y="3357980"/>
            <a:chExt cx="7846866" cy="1307812"/>
          </a:xfrm>
        </p:grpSpPr>
        <p:sp>
          <p:nvSpPr>
            <p:cNvPr id="19" name="Arc 48">
              <a:extLst>
                <a:ext uri="{FF2B5EF4-FFF2-40B4-BE49-F238E27FC236}">
                  <a16:creationId xmlns:a16="http://schemas.microsoft.com/office/drawing/2014/main" id="{A57EA404-270C-3D5C-14F9-1ECC47BA9B07}"/>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0" name="Arc 47">
              <a:extLst>
                <a:ext uri="{FF2B5EF4-FFF2-40B4-BE49-F238E27FC236}">
                  <a16:creationId xmlns:a16="http://schemas.microsoft.com/office/drawing/2014/main" id="{E0D06A7F-9509-C3A7-2D2C-78C39714085C}"/>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4" name="Arc 47">
              <a:extLst>
                <a:ext uri="{FF2B5EF4-FFF2-40B4-BE49-F238E27FC236}">
                  <a16:creationId xmlns:a16="http://schemas.microsoft.com/office/drawing/2014/main" id="{AB4BBBAA-DF0A-9D34-37E3-991800093100}"/>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5" name="Arc 48">
              <a:extLst>
                <a:ext uri="{FF2B5EF4-FFF2-40B4-BE49-F238E27FC236}">
                  <a16:creationId xmlns:a16="http://schemas.microsoft.com/office/drawing/2014/main" id="{DB6A20B4-C07C-5DCC-F25A-7118BCF0C18A}"/>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29" name="Arc 47">
              <a:extLst>
                <a:ext uri="{FF2B5EF4-FFF2-40B4-BE49-F238E27FC236}">
                  <a16:creationId xmlns:a16="http://schemas.microsoft.com/office/drawing/2014/main" id="{96B9398F-6113-4672-FFF8-FBAD5FEF4AC7}"/>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0" name="Arc 48">
              <a:extLst>
                <a:ext uri="{FF2B5EF4-FFF2-40B4-BE49-F238E27FC236}">
                  <a16:creationId xmlns:a16="http://schemas.microsoft.com/office/drawing/2014/main" id="{69A4899F-6BC6-0545-C425-46B0A391B53A}"/>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1" name="Arc 30">
              <a:extLst>
                <a:ext uri="{FF2B5EF4-FFF2-40B4-BE49-F238E27FC236}">
                  <a16:creationId xmlns:a16="http://schemas.microsoft.com/office/drawing/2014/main" id="{C54F923D-0F8C-75D3-F560-621D6C55D4ED}"/>
                </a:ext>
              </a:extLst>
            </p:cNvPr>
            <p:cNvSpPr/>
            <p:nvPr userDrawn="1"/>
          </p:nvSpPr>
          <p:spPr>
            <a:xfrm>
              <a:off x="2105892"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2" name="Arc 31">
              <a:extLst>
                <a:ext uri="{FF2B5EF4-FFF2-40B4-BE49-F238E27FC236}">
                  <a16:creationId xmlns:a16="http://schemas.microsoft.com/office/drawing/2014/main" id="{7737C037-6C33-E597-EC0D-93C1577C4A58}"/>
                </a:ext>
              </a:extLst>
            </p:cNvPr>
            <p:cNvSpPr/>
            <p:nvPr userDrawn="1"/>
          </p:nvSpPr>
          <p:spPr>
            <a:xfrm flipV="1">
              <a:off x="3413703" y="3357980"/>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3" name="Arc 32">
              <a:extLst>
                <a:ext uri="{FF2B5EF4-FFF2-40B4-BE49-F238E27FC236}">
                  <a16:creationId xmlns:a16="http://schemas.microsoft.com/office/drawing/2014/main" id="{65F0F000-9A20-4E99-4193-B75FEBC43421}"/>
                </a:ext>
              </a:extLst>
            </p:cNvPr>
            <p:cNvSpPr/>
            <p:nvPr userDrawn="1"/>
          </p:nvSpPr>
          <p:spPr>
            <a:xfrm>
              <a:off x="4721514"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4" name="Arc 33">
              <a:extLst>
                <a:ext uri="{FF2B5EF4-FFF2-40B4-BE49-F238E27FC236}">
                  <a16:creationId xmlns:a16="http://schemas.microsoft.com/office/drawing/2014/main" id="{6062F459-ACA9-F2CB-F2C1-6C195540935B}"/>
                </a:ext>
              </a:extLst>
            </p:cNvPr>
            <p:cNvSpPr/>
            <p:nvPr userDrawn="1"/>
          </p:nvSpPr>
          <p:spPr>
            <a:xfrm flipV="1">
              <a:off x="6029325" y="3357980"/>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5" name="Arc 34">
              <a:extLst>
                <a:ext uri="{FF2B5EF4-FFF2-40B4-BE49-F238E27FC236}">
                  <a16:creationId xmlns:a16="http://schemas.microsoft.com/office/drawing/2014/main" id="{78D4F275-76C2-2516-B3A5-F4BEB2B9CA71}"/>
                </a:ext>
              </a:extLst>
            </p:cNvPr>
            <p:cNvSpPr/>
            <p:nvPr userDrawn="1"/>
          </p:nvSpPr>
          <p:spPr>
            <a:xfrm>
              <a:off x="7337136" y="3357980"/>
              <a:ext cx="1307811" cy="1307812"/>
            </a:xfrm>
            <a:prstGeom prst="arc">
              <a:avLst>
                <a:gd name="adj1" fmla="val 10792152"/>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sp>
          <p:nvSpPr>
            <p:cNvPr id="36" name="Arc 35">
              <a:extLst>
                <a:ext uri="{FF2B5EF4-FFF2-40B4-BE49-F238E27FC236}">
                  <a16:creationId xmlns:a16="http://schemas.microsoft.com/office/drawing/2014/main" id="{90126FB4-61AC-3C71-2538-087676C2A51C}"/>
                </a:ext>
              </a:extLst>
            </p:cNvPr>
            <p:cNvSpPr/>
            <p:nvPr userDrawn="1"/>
          </p:nvSpPr>
          <p:spPr>
            <a:xfrm flipV="1">
              <a:off x="8644947" y="3357980"/>
              <a:ext cx="1307811" cy="1307812"/>
            </a:xfrm>
            <a:prstGeom prst="arc">
              <a:avLst>
                <a:gd name="adj1" fmla="val 10790197"/>
                <a:gd name="adj2" fmla="val 0"/>
              </a:avLst>
            </a:prstGeom>
            <a:ln w="57150" cap="rnd">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indent="0" algn="ctr">
                <a:buFont typeface="Arial" panose="020B0604020202020204" pitchFamily="34" charset="0"/>
                <a:buNone/>
              </a:pPr>
              <a:endParaRPr lang="en-GB">
                <a:solidFill>
                  <a:schemeClr val="tx1"/>
                </a:solidFill>
              </a:endParaRPr>
            </a:p>
          </p:txBody>
        </p:sp>
      </p:grpSp>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1"/>
            <a:ext cx="10226675" cy="781058"/>
          </a:xfrm>
        </p:spPr>
        <p:txBody>
          <a:bodyPr vert="horz" lIns="91440" tIns="45720" rIns="91440" bIns="45720" rtlCol="0" anchor="t">
            <a:noAutofit/>
          </a:bodyPr>
          <a:lstStyle>
            <a:lvl1pPr marL="0" indent="0" algn="ctr">
              <a:buFont typeface="Arial" panose="020B0604020202020204" pitchFamily="34" charset="0"/>
              <a:buNone/>
              <a:defRPr lang="en-US" sz="4400" dirty="0">
                <a:solidFill>
                  <a:schemeClr val="tx1"/>
                </a:solidFill>
              </a:defRPr>
            </a:lvl1pPr>
          </a:lstStyle>
          <a:p>
            <a:pPr lvl="0"/>
            <a:r>
              <a:rPr lang="en-US" dirty="0"/>
              <a:t>Click to edit Master title style</a:t>
            </a:r>
          </a:p>
        </p:txBody>
      </p:sp>
      <p:sp>
        <p:nvSpPr>
          <p:cNvPr id="8" name="Text Placeholder 7">
            <a:extLst>
              <a:ext uri="{FF2B5EF4-FFF2-40B4-BE49-F238E27FC236}">
                <a16:creationId xmlns:a16="http://schemas.microsoft.com/office/drawing/2014/main" id="{BC61C2C9-4D10-ED6D-CCC2-1E9F1FDD2A47}"/>
              </a:ext>
            </a:extLst>
          </p:cNvPr>
          <p:cNvSpPr>
            <a:spLocks noGrp="1"/>
          </p:cNvSpPr>
          <p:nvPr>
            <p:ph type="body" sz="quarter" idx="13"/>
          </p:nvPr>
        </p:nvSpPr>
        <p:spPr>
          <a:xfrm>
            <a:off x="1938224" y="1492231"/>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9" name="Text Placeholder 7">
            <a:extLst>
              <a:ext uri="{FF2B5EF4-FFF2-40B4-BE49-F238E27FC236}">
                <a16:creationId xmlns:a16="http://schemas.microsoft.com/office/drawing/2014/main" id="{573D6B2A-4BEB-40DA-D4B7-5D6711B95BFB}"/>
              </a:ext>
            </a:extLst>
          </p:cNvPr>
          <p:cNvSpPr>
            <a:spLocks noGrp="1"/>
          </p:cNvSpPr>
          <p:nvPr>
            <p:ph type="body" sz="quarter" idx="16"/>
          </p:nvPr>
        </p:nvSpPr>
        <p:spPr>
          <a:xfrm>
            <a:off x="1934810" y="2275565"/>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7">
            <a:extLst>
              <a:ext uri="{FF2B5EF4-FFF2-40B4-BE49-F238E27FC236}">
                <a16:creationId xmlns:a16="http://schemas.microsoft.com/office/drawing/2014/main" id="{5CC23EF0-CCB9-7631-5893-173C23662EED}"/>
              </a:ext>
            </a:extLst>
          </p:cNvPr>
          <p:cNvSpPr>
            <a:spLocks noGrp="1"/>
          </p:cNvSpPr>
          <p:nvPr>
            <p:ph type="body" sz="quarter" idx="17" hasCustomPrompt="1"/>
          </p:nvPr>
        </p:nvSpPr>
        <p:spPr>
          <a:xfrm>
            <a:off x="2191487"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7" name="Text Placeholder 7">
            <a:extLst>
              <a:ext uri="{FF2B5EF4-FFF2-40B4-BE49-F238E27FC236}">
                <a16:creationId xmlns:a16="http://schemas.microsoft.com/office/drawing/2014/main" id="{E9CFBDD5-870E-35DD-FD5F-F0172492FC70}"/>
              </a:ext>
            </a:extLst>
          </p:cNvPr>
          <p:cNvSpPr>
            <a:spLocks noGrp="1"/>
          </p:cNvSpPr>
          <p:nvPr>
            <p:ph type="body" sz="quarter" idx="21"/>
          </p:nvPr>
        </p:nvSpPr>
        <p:spPr>
          <a:xfrm>
            <a:off x="3261176" y="4582505"/>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12" name="Text Placeholder 7">
            <a:extLst>
              <a:ext uri="{FF2B5EF4-FFF2-40B4-BE49-F238E27FC236}">
                <a16:creationId xmlns:a16="http://schemas.microsoft.com/office/drawing/2014/main" id="{67F40198-E11D-B174-C28B-92661D7F2042}"/>
              </a:ext>
            </a:extLst>
          </p:cNvPr>
          <p:cNvSpPr>
            <a:spLocks noGrp="1"/>
          </p:cNvSpPr>
          <p:nvPr>
            <p:ph type="body" sz="quarter" idx="22"/>
          </p:nvPr>
        </p:nvSpPr>
        <p:spPr>
          <a:xfrm>
            <a:off x="3257762" y="5365839"/>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DB0960D7-7983-2595-ABE5-F1787E459D04}"/>
              </a:ext>
            </a:extLst>
          </p:cNvPr>
          <p:cNvSpPr>
            <a:spLocks noGrp="1"/>
          </p:cNvSpPr>
          <p:nvPr>
            <p:ph type="body" sz="quarter" idx="23" hasCustomPrompt="1"/>
          </p:nvPr>
        </p:nvSpPr>
        <p:spPr>
          <a:xfrm>
            <a:off x="3505076"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16" name="Text Placeholder 7">
            <a:extLst>
              <a:ext uri="{FF2B5EF4-FFF2-40B4-BE49-F238E27FC236}">
                <a16:creationId xmlns:a16="http://schemas.microsoft.com/office/drawing/2014/main" id="{5F9A464E-36BA-78EC-8B82-85BECF9499FD}"/>
              </a:ext>
            </a:extLst>
          </p:cNvPr>
          <p:cNvSpPr>
            <a:spLocks noGrp="1"/>
          </p:cNvSpPr>
          <p:nvPr>
            <p:ph type="body" sz="quarter" idx="26"/>
          </p:nvPr>
        </p:nvSpPr>
        <p:spPr>
          <a:xfrm>
            <a:off x="4584128" y="1497858"/>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17" name="Text Placeholder 7">
            <a:extLst>
              <a:ext uri="{FF2B5EF4-FFF2-40B4-BE49-F238E27FC236}">
                <a16:creationId xmlns:a16="http://schemas.microsoft.com/office/drawing/2014/main" id="{F985471C-71E7-2A9F-2CD2-D18A4DEE6A3B}"/>
              </a:ext>
            </a:extLst>
          </p:cNvPr>
          <p:cNvSpPr>
            <a:spLocks noGrp="1"/>
          </p:cNvSpPr>
          <p:nvPr>
            <p:ph type="body" sz="quarter" idx="27"/>
          </p:nvPr>
        </p:nvSpPr>
        <p:spPr>
          <a:xfrm>
            <a:off x="4580714" y="2281192"/>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7554BCB0-8A73-8A6A-22F3-ECF35C003B99}"/>
              </a:ext>
            </a:extLst>
          </p:cNvPr>
          <p:cNvSpPr>
            <a:spLocks noGrp="1"/>
          </p:cNvSpPr>
          <p:nvPr>
            <p:ph type="body" sz="quarter" idx="28" hasCustomPrompt="1"/>
          </p:nvPr>
        </p:nvSpPr>
        <p:spPr>
          <a:xfrm>
            <a:off x="4818665"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21" name="Text Placeholder 7">
            <a:extLst>
              <a:ext uri="{FF2B5EF4-FFF2-40B4-BE49-F238E27FC236}">
                <a16:creationId xmlns:a16="http://schemas.microsoft.com/office/drawing/2014/main" id="{C08780A0-29AE-20CD-D5E3-AC2B3983C838}"/>
              </a:ext>
            </a:extLst>
          </p:cNvPr>
          <p:cNvSpPr>
            <a:spLocks noGrp="1"/>
          </p:cNvSpPr>
          <p:nvPr>
            <p:ph type="body" sz="quarter" idx="31"/>
          </p:nvPr>
        </p:nvSpPr>
        <p:spPr>
          <a:xfrm>
            <a:off x="5907080" y="4574756"/>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22" name="Text Placeholder 7">
            <a:extLst>
              <a:ext uri="{FF2B5EF4-FFF2-40B4-BE49-F238E27FC236}">
                <a16:creationId xmlns:a16="http://schemas.microsoft.com/office/drawing/2014/main" id="{C716A020-77F8-3D14-2A31-111EBFA40180}"/>
              </a:ext>
            </a:extLst>
          </p:cNvPr>
          <p:cNvSpPr>
            <a:spLocks noGrp="1"/>
          </p:cNvSpPr>
          <p:nvPr>
            <p:ph type="body" sz="quarter" idx="32"/>
          </p:nvPr>
        </p:nvSpPr>
        <p:spPr>
          <a:xfrm>
            <a:off x="5903666" y="5358090"/>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3" name="Text Placeholder 7">
            <a:extLst>
              <a:ext uri="{FF2B5EF4-FFF2-40B4-BE49-F238E27FC236}">
                <a16:creationId xmlns:a16="http://schemas.microsoft.com/office/drawing/2014/main" id="{7FD8A23C-16BF-F5F8-3277-D9B61DDDEB90}"/>
              </a:ext>
            </a:extLst>
          </p:cNvPr>
          <p:cNvSpPr>
            <a:spLocks noGrp="1"/>
          </p:cNvSpPr>
          <p:nvPr>
            <p:ph type="body" sz="quarter" idx="33" hasCustomPrompt="1"/>
          </p:nvPr>
        </p:nvSpPr>
        <p:spPr>
          <a:xfrm>
            <a:off x="6132254"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26" name="Text Placeholder 7">
            <a:extLst>
              <a:ext uri="{FF2B5EF4-FFF2-40B4-BE49-F238E27FC236}">
                <a16:creationId xmlns:a16="http://schemas.microsoft.com/office/drawing/2014/main" id="{E8DA0FA2-810D-B25A-CCB8-F3362879CDE6}"/>
              </a:ext>
            </a:extLst>
          </p:cNvPr>
          <p:cNvSpPr>
            <a:spLocks noGrp="1"/>
          </p:cNvSpPr>
          <p:nvPr>
            <p:ph type="body" sz="quarter" idx="36"/>
          </p:nvPr>
        </p:nvSpPr>
        <p:spPr>
          <a:xfrm>
            <a:off x="7230032" y="1497801"/>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27" name="Text Placeholder 7">
            <a:extLst>
              <a:ext uri="{FF2B5EF4-FFF2-40B4-BE49-F238E27FC236}">
                <a16:creationId xmlns:a16="http://schemas.microsoft.com/office/drawing/2014/main" id="{20C57CB0-2E73-96C0-3605-3E1BBA287705}"/>
              </a:ext>
            </a:extLst>
          </p:cNvPr>
          <p:cNvSpPr>
            <a:spLocks noGrp="1"/>
          </p:cNvSpPr>
          <p:nvPr>
            <p:ph type="body" sz="quarter" idx="37"/>
          </p:nvPr>
        </p:nvSpPr>
        <p:spPr>
          <a:xfrm>
            <a:off x="7226618" y="2281135"/>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8" name="Text Placeholder 7">
            <a:extLst>
              <a:ext uri="{FF2B5EF4-FFF2-40B4-BE49-F238E27FC236}">
                <a16:creationId xmlns:a16="http://schemas.microsoft.com/office/drawing/2014/main" id="{A5095775-CE62-DB6E-5643-B992A8FA296B}"/>
              </a:ext>
            </a:extLst>
          </p:cNvPr>
          <p:cNvSpPr>
            <a:spLocks noGrp="1"/>
          </p:cNvSpPr>
          <p:nvPr>
            <p:ph type="body" sz="quarter" idx="38" hasCustomPrompt="1"/>
          </p:nvPr>
        </p:nvSpPr>
        <p:spPr>
          <a:xfrm>
            <a:off x="7445843"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39" name="Text Placeholder 7">
            <a:extLst>
              <a:ext uri="{FF2B5EF4-FFF2-40B4-BE49-F238E27FC236}">
                <a16:creationId xmlns:a16="http://schemas.microsoft.com/office/drawing/2014/main" id="{4E0BB22D-6F32-DD2D-2A63-BE6F78B6D00C}"/>
              </a:ext>
            </a:extLst>
          </p:cNvPr>
          <p:cNvSpPr>
            <a:spLocks noGrp="1"/>
          </p:cNvSpPr>
          <p:nvPr>
            <p:ph type="body" sz="quarter" idx="41"/>
          </p:nvPr>
        </p:nvSpPr>
        <p:spPr>
          <a:xfrm>
            <a:off x="8552984" y="4579415"/>
            <a:ext cx="1641803" cy="423333"/>
          </a:xfrm>
          <a:noFill/>
        </p:spPr>
        <p:txBody>
          <a:bodyPr wrap="square" rtlCol="0" anchor="t">
            <a:noAutofit/>
          </a:bodyPr>
          <a:lstStyle>
            <a:lvl1pPr marL="0" indent="0" algn="ctr">
              <a:buNone/>
              <a:defRPr lang="en-US" sz="1400" b="1" dirty="0">
                <a:solidFill>
                  <a:schemeClr val="tx1"/>
                </a:solidFill>
              </a:defRPr>
            </a:lvl1pPr>
          </a:lstStyle>
          <a:p>
            <a:pPr marL="228600" lvl="0" indent="-228600"/>
            <a:r>
              <a:rPr lang="en-US" dirty="0"/>
              <a:t>Click to edit Master</a:t>
            </a:r>
          </a:p>
        </p:txBody>
      </p:sp>
      <p:sp>
        <p:nvSpPr>
          <p:cNvPr id="40" name="Text Placeholder 7">
            <a:extLst>
              <a:ext uri="{FF2B5EF4-FFF2-40B4-BE49-F238E27FC236}">
                <a16:creationId xmlns:a16="http://schemas.microsoft.com/office/drawing/2014/main" id="{C19ECCD6-6ED2-5B15-447C-B61314E7CDFC}"/>
              </a:ext>
            </a:extLst>
          </p:cNvPr>
          <p:cNvSpPr>
            <a:spLocks noGrp="1"/>
          </p:cNvSpPr>
          <p:nvPr>
            <p:ph type="body" sz="quarter" idx="42"/>
          </p:nvPr>
        </p:nvSpPr>
        <p:spPr>
          <a:xfrm>
            <a:off x="8549570" y="5362749"/>
            <a:ext cx="1641803" cy="838800"/>
          </a:xfrm>
        </p:spPr>
        <p:txBody>
          <a:bodyPr anchor="t">
            <a:noAutofit/>
          </a:bodyPr>
          <a:lstStyle>
            <a:lvl1pPr marL="0" indent="0" algn="ctr">
              <a:lnSpc>
                <a:spcPct val="100000"/>
              </a:lnSpc>
              <a:spcBef>
                <a:spcPts val="0"/>
              </a:spcBef>
              <a:buFont typeface="Arial" panose="020B0604020202020204" pitchFamily="34" charset="0"/>
              <a:buNone/>
              <a:defRPr sz="12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7">
            <a:extLst>
              <a:ext uri="{FF2B5EF4-FFF2-40B4-BE49-F238E27FC236}">
                <a16:creationId xmlns:a16="http://schemas.microsoft.com/office/drawing/2014/main" id="{84B770A8-3D75-33D9-16C2-589947A472AB}"/>
              </a:ext>
            </a:extLst>
          </p:cNvPr>
          <p:cNvSpPr>
            <a:spLocks noGrp="1"/>
          </p:cNvSpPr>
          <p:nvPr>
            <p:ph type="body" sz="quarter" idx="43" hasCustomPrompt="1"/>
          </p:nvPr>
        </p:nvSpPr>
        <p:spPr>
          <a:xfrm>
            <a:off x="8759433" y="3657132"/>
            <a:ext cx="1260000" cy="324000"/>
          </a:xfrm>
          <a:noFill/>
        </p:spPr>
        <p:txBody>
          <a:bodyPr wrap="square" rtlCol="0" anchor="ctr">
            <a:noAutofit/>
          </a:bodyPr>
          <a:lstStyle>
            <a:lvl1pPr marL="0" indent="0" algn="ctr">
              <a:buNone/>
              <a:defRPr lang="en-US" sz="1300" b="1" dirty="0">
                <a:solidFill>
                  <a:schemeClr val="tx1"/>
                </a:solidFill>
              </a:defRPr>
            </a:lvl1pPr>
          </a:lstStyle>
          <a:p>
            <a:pPr marL="57150" lvl="0" indent="-285750" algn="ctr"/>
            <a:r>
              <a:rPr lang="en-US" dirty="0"/>
              <a:t>Milestone</a:t>
            </a:r>
          </a:p>
        </p:txBody>
      </p:sp>
      <p:sp>
        <p:nvSpPr>
          <p:cNvPr id="10" name="Rectangle 9">
            <a:extLst>
              <a:ext uri="{FF2B5EF4-FFF2-40B4-BE49-F238E27FC236}">
                <a16:creationId xmlns:a16="http://schemas.microsoft.com/office/drawing/2014/main" id="{8F814D20-60B7-FDC8-17DF-CB80C61564C0}"/>
              </a:ext>
            </a:extLst>
          </p:cNvPr>
          <p:cNvSpPr/>
          <p:nvPr userDrawn="1"/>
        </p:nvSpPr>
        <p:spPr>
          <a:xfrm>
            <a:off x="0" y="6273004"/>
            <a:ext cx="12191999" cy="584993"/>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319667336"/>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A4D924-04F0-93DB-159D-A82EE770A921}"/>
              </a:ext>
            </a:extLst>
          </p:cNvPr>
          <p:cNvGrpSpPr/>
          <p:nvPr userDrawn="1"/>
        </p:nvGrpSpPr>
        <p:grpSpPr>
          <a:xfrm>
            <a:off x="11299825" y="584994"/>
            <a:ext cx="304800" cy="87880"/>
            <a:chOff x="587375" y="584994"/>
            <a:chExt cx="304800" cy="87880"/>
          </a:xfrm>
        </p:grpSpPr>
        <p:cxnSp>
          <p:nvCxnSpPr>
            <p:cNvPr id="4" name="Straight Connector 3">
              <a:extLst>
                <a:ext uri="{FF2B5EF4-FFF2-40B4-BE49-F238E27FC236}">
                  <a16:creationId xmlns:a16="http://schemas.microsoft.com/office/drawing/2014/main" id="{A836DCB7-EA86-8BF4-14F8-B1022039F83D}"/>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5C3E817-D857-4674-CBF5-8C8F31D31631}"/>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6" name="Title 1">
            <a:extLst>
              <a:ext uri="{FF2B5EF4-FFF2-40B4-BE49-F238E27FC236}">
                <a16:creationId xmlns:a16="http://schemas.microsoft.com/office/drawing/2014/main" id="{57E701DB-A22C-CC4C-3C13-637534C818BF}"/>
              </a:ext>
            </a:extLst>
          </p:cNvPr>
          <p:cNvSpPr>
            <a:spLocks noGrp="1"/>
          </p:cNvSpPr>
          <p:nvPr>
            <p:ph type="title"/>
          </p:nvPr>
        </p:nvSpPr>
        <p:spPr>
          <a:xfrm>
            <a:off x="982662" y="584200"/>
            <a:ext cx="10226675" cy="1325563"/>
          </a:xfrm>
        </p:spPr>
        <p:txBody>
          <a:bodyPr vert="horz" lIns="91440" tIns="45720" rIns="91440" bIns="45720" rtlCol="0" anchor="t">
            <a:noAutofit/>
          </a:bodyPr>
          <a:lstStyle>
            <a:lvl1pPr algn="ctr">
              <a:defRPr lang="en-US" sz="4400" dirty="0">
                <a:solidFill>
                  <a:schemeClr val="tx1"/>
                </a:solidFill>
              </a:defRPr>
            </a:lvl1pPr>
          </a:lstStyle>
          <a:p>
            <a:pPr lvl="0"/>
            <a:r>
              <a:rPr lang="en-US" dirty="0"/>
              <a:t>Click to edit Master title style</a:t>
            </a:r>
          </a:p>
        </p:txBody>
      </p:sp>
      <p:sp>
        <p:nvSpPr>
          <p:cNvPr id="2" name="Rectangle 1">
            <a:extLst>
              <a:ext uri="{FF2B5EF4-FFF2-40B4-BE49-F238E27FC236}">
                <a16:creationId xmlns:a16="http://schemas.microsoft.com/office/drawing/2014/main" id="{71C3C1E4-2789-6156-5A0B-052425545714}"/>
              </a:ext>
            </a:extLst>
          </p:cNvPr>
          <p:cNvSpPr/>
          <p:nvPr userDrawn="1"/>
        </p:nvSpPr>
        <p:spPr>
          <a:xfrm>
            <a:off x="0" y="6273800"/>
            <a:ext cx="12192000" cy="5842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7126591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359C6E-37AA-741C-EB84-CDC9BBBF4799}"/>
              </a:ext>
            </a:extLst>
          </p:cNvPr>
          <p:cNvGrpSpPr/>
          <p:nvPr userDrawn="1"/>
        </p:nvGrpSpPr>
        <p:grpSpPr>
          <a:xfrm>
            <a:off x="11299825" y="584994"/>
            <a:ext cx="304800" cy="87880"/>
            <a:chOff x="587375" y="584994"/>
            <a:chExt cx="304800" cy="87880"/>
          </a:xfrm>
        </p:grpSpPr>
        <p:cxnSp>
          <p:nvCxnSpPr>
            <p:cNvPr id="3" name="Straight Connector 2">
              <a:extLst>
                <a:ext uri="{FF2B5EF4-FFF2-40B4-BE49-F238E27FC236}">
                  <a16:creationId xmlns:a16="http://schemas.microsoft.com/office/drawing/2014/main" id="{6ED937B2-00D3-C934-7568-D94AE895F2F9}"/>
                </a:ext>
              </a:extLst>
            </p:cNvPr>
            <p:cNvCxnSpPr>
              <a:cxnSpLocks/>
            </p:cNvCxnSpPr>
            <p:nvPr userDrawn="1"/>
          </p:nvCxnSpPr>
          <p:spPr>
            <a:xfrm>
              <a:off x="587375" y="58499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57A209F4-A64E-7B65-131F-FDCCE92CBD8E}"/>
                </a:ext>
              </a:extLst>
            </p:cNvPr>
            <p:cNvCxnSpPr>
              <a:cxnSpLocks/>
            </p:cNvCxnSpPr>
            <p:nvPr userDrawn="1"/>
          </p:nvCxnSpPr>
          <p:spPr>
            <a:xfrm>
              <a:off x="587375" y="672874"/>
              <a:ext cx="304800"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grpSp>
      <p:sp>
        <p:nvSpPr>
          <p:cNvPr id="5" name="Rectangle 4">
            <a:extLst>
              <a:ext uri="{FF2B5EF4-FFF2-40B4-BE49-F238E27FC236}">
                <a16:creationId xmlns:a16="http://schemas.microsoft.com/office/drawing/2014/main" id="{94D3D9FF-5E4A-E4D9-CE56-6EA603B3B894}"/>
              </a:ext>
            </a:extLst>
          </p:cNvPr>
          <p:cNvSpPr/>
          <p:nvPr userDrawn="1"/>
        </p:nvSpPr>
        <p:spPr>
          <a:xfrm>
            <a:off x="0" y="3429000"/>
            <a:ext cx="12192000" cy="3429000"/>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6020029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27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image" Target="../media/image27.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27" r:id="rId1"/>
    <p:sldLayoutId id="2147483666" r:id="rId2"/>
    <p:sldLayoutId id="2147483704" r:id="rId3"/>
    <p:sldLayoutId id="2147483728" r:id="rId4"/>
    <p:sldLayoutId id="2147483725" r:id="rId5"/>
    <p:sldLayoutId id="2147483720" r:id="rId6"/>
    <p:sldLayoutId id="2147483722" r:id="rId7"/>
    <p:sldLayoutId id="2147483721" r:id="rId8"/>
    <p:sldLayoutId id="2147483724" r:id="rId9"/>
    <p:sldLayoutId id="2147483726" r:id="rId10"/>
    <p:sldLayoutId id="2147483685" r:id="rId11"/>
    <p:sldLayoutId id="2147483723"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6/16/2025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grpSp>
        <p:nvGrpSpPr>
          <p:cNvPr id="5" name="Group 4" hidden="1">
            <a:extLst>
              <a:ext uri="{FF2B5EF4-FFF2-40B4-BE49-F238E27FC236}">
                <a16:creationId xmlns:a16="http://schemas.microsoft.com/office/drawing/2014/main" id="{92FAE72C-82F9-63EA-E047-125229D746DE}"/>
              </a:ext>
            </a:extLst>
          </p:cNvPr>
          <p:cNvGrpSpPr/>
          <p:nvPr userDrawn="1"/>
        </p:nvGrpSpPr>
        <p:grpSpPr>
          <a:xfrm>
            <a:off x="0" y="0"/>
            <a:ext cx="12192000" cy="6858000"/>
            <a:chOff x="0" y="0"/>
            <a:chExt cx="12192000" cy="6858000"/>
          </a:xfrm>
        </p:grpSpPr>
        <p:grpSp>
          <p:nvGrpSpPr>
            <p:cNvPr id="7" name="Group 6" hidden="1">
              <a:extLst>
                <a:ext uri="{FF2B5EF4-FFF2-40B4-BE49-F238E27FC236}">
                  <a16:creationId xmlns:a16="http://schemas.microsoft.com/office/drawing/2014/main" id="{2783FDA6-B880-12D1-F0DF-F65463525311}"/>
                </a:ext>
              </a:extLst>
            </p:cNvPr>
            <p:cNvGrpSpPr/>
            <p:nvPr userDrawn="1"/>
          </p:nvGrpSpPr>
          <p:grpSpPr>
            <a:xfrm>
              <a:off x="0" y="0"/>
              <a:ext cx="12192000" cy="6858000"/>
              <a:chOff x="0" y="0"/>
              <a:chExt cx="5166360" cy="6858000"/>
            </a:xfrm>
            <a:noFill/>
          </p:grpSpPr>
          <p:sp>
            <p:nvSpPr>
              <p:cNvPr id="9" name="Rectangle 8" hidden="1">
                <a:extLst>
                  <a:ext uri="{FF2B5EF4-FFF2-40B4-BE49-F238E27FC236}">
                    <a16:creationId xmlns:a16="http://schemas.microsoft.com/office/drawing/2014/main" id="{F3FB1A56-AC44-3AC8-87A5-872AC4A90ABE}"/>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hidden="1">
                <a:extLst>
                  <a:ext uri="{FF2B5EF4-FFF2-40B4-BE49-F238E27FC236}">
                    <a16:creationId xmlns:a16="http://schemas.microsoft.com/office/drawing/2014/main" id="{6E2D1C13-7C92-62FB-45D9-9953EC36A6AD}"/>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hidden="1">
                <a:extLst>
                  <a:ext uri="{FF2B5EF4-FFF2-40B4-BE49-F238E27FC236}">
                    <a16:creationId xmlns:a16="http://schemas.microsoft.com/office/drawing/2014/main" id="{604F73FA-93CA-86AA-4012-1C081C51CA92}"/>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hidden="1">
                <a:extLst>
                  <a:ext uri="{FF2B5EF4-FFF2-40B4-BE49-F238E27FC236}">
                    <a16:creationId xmlns:a16="http://schemas.microsoft.com/office/drawing/2014/main" id="{E11C4BE9-3395-6EBF-1736-876AE6CA5899}"/>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hidden="1">
                <a:extLst>
                  <a:ext uri="{FF2B5EF4-FFF2-40B4-BE49-F238E27FC236}">
                    <a16:creationId xmlns:a16="http://schemas.microsoft.com/office/drawing/2014/main" id="{A7429E2A-937D-ABD5-C743-BA1A6F11C542}"/>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hidden="1">
                <a:extLst>
                  <a:ext uri="{FF2B5EF4-FFF2-40B4-BE49-F238E27FC236}">
                    <a16:creationId xmlns:a16="http://schemas.microsoft.com/office/drawing/2014/main" id="{F814B45D-6D67-5DE1-FAC9-ADD01AD86BA5}"/>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rame 7" hidden="1">
              <a:extLst>
                <a:ext uri="{FF2B5EF4-FFF2-40B4-BE49-F238E27FC236}">
                  <a16:creationId xmlns:a16="http://schemas.microsoft.com/office/drawing/2014/main" id="{1DC1DDE1-81D0-FC9A-3287-7D3238A124C9}"/>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8"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8870201" y="6377199"/>
            <a:ext cx="2543175" cy="457200"/>
          </a:xfrm>
          <a:prstGeom prst="rect">
            <a:avLst/>
          </a:prstGeom>
        </p:spPr>
      </p:pic>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703" r:id="rId2"/>
    <p:sldLayoutId id="2147483705" r:id="rId3"/>
    <p:sldLayoutId id="2147483681" r:id="rId4"/>
    <p:sldLayoutId id="2147483706" r:id="rId5"/>
    <p:sldLayoutId id="2147483707" r:id="rId6"/>
    <p:sldLayoutId id="2147483682" r:id="rId7"/>
    <p:sldLayoutId id="2147483698" r:id="rId8"/>
    <p:sldLayoutId id="2147483691" r:id="rId9"/>
    <p:sldLayoutId id="2147483708" r:id="rId10"/>
    <p:sldLayoutId id="2147483709" r:id="rId11"/>
    <p:sldLayoutId id="2147483696" r:id="rId12"/>
    <p:sldLayoutId id="2147483697" r:id="rId13"/>
    <p:sldLayoutId id="2147483695"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673" r:id="rId23"/>
    <p:sldLayoutId id="2147483718" r:id="rId24"/>
    <p:sldLayoutId id="2147483672" r:id="rId25"/>
    <p:sldLayoutId id="2147483665" r:id="rId26"/>
    <p:sldLayoutId id="2147483676" r:id="rId27"/>
    <p:sldLayoutId id="2147483668" r:id="rId28"/>
    <p:sldLayoutId id="2147483664" r:id="rId29"/>
    <p:sldLayoutId id="2147483675" r:id="rId30"/>
    <p:sldLayoutId id="2147483669" r:id="rId31"/>
    <p:sldLayoutId id="2147483692" r:id="rId32"/>
    <p:sldLayoutId id="2147483719" r:id="rId33"/>
    <p:sldLayoutId id="2147483677" r:id="rId34"/>
    <p:sldLayoutId id="2147483679" r:id="rId35"/>
    <p:sldLayoutId id="2147483678" r:id="rId36"/>
    <p:sldLayoutId id="2147483680" r:id="rId37"/>
    <p:sldLayoutId id="2147483693" r:id="rId38"/>
    <p:sldLayoutId id="2147483694" r:id="rId39"/>
    <p:sldLayoutId id="2147483686" r:id="rId40"/>
    <p:sldLayoutId id="2147483687" r:id="rId41"/>
    <p:sldLayoutId id="2147483688" r:id="rId42"/>
    <p:sldLayoutId id="2147483689" r:id="rId43"/>
    <p:sldLayoutId id="2147483699" r:id="rId44"/>
    <p:sldLayoutId id="2147483700" r:id="rId45"/>
    <p:sldLayoutId id="2147483701" r:id="rId46"/>
    <p:sldLayoutId id="2147483702" r:id="rId47"/>
    <p:sldLayoutId id="2147483670" r:id="rId48"/>
    <p:sldLayoutId id="2147483671" r:id="rId49"/>
    <p:sldLayoutId id="2147483729" r:id="rId50"/>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403" userDrawn="1">
          <p15:clr>
            <a:srgbClr val="F26B43"/>
          </p15:clr>
        </p15:guide>
        <p15:guide id="4" pos="7310" userDrawn="1">
          <p15:clr>
            <a:srgbClr val="F26B43"/>
          </p15:clr>
        </p15:guide>
        <p15:guide id="5" pos="370" userDrawn="1">
          <p15:clr>
            <a:srgbClr val="F26B43"/>
          </p15:clr>
        </p15:guide>
        <p15:guide id="6" pos="5110" userDrawn="1">
          <p15:clr>
            <a:srgbClr val="F26B43"/>
          </p15:clr>
        </p15:guide>
        <p15:guide id="7" pos="2570" userDrawn="1">
          <p15:clr>
            <a:srgbClr val="F26B43"/>
          </p15:clr>
        </p15:guide>
        <p15:guide id="8" pos="1277" userDrawn="1">
          <p15:clr>
            <a:srgbClr val="F26B43"/>
          </p15:clr>
        </p15:guide>
        <p15:guide id="9" orient="horz" pos="368" userDrawn="1">
          <p15:clr>
            <a:srgbClr val="F26B43"/>
          </p15:clr>
        </p15:guide>
        <p15:guide id="10"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view?r=eyJrIjoiODI2NzdlNzktOGQwMy00YzM3LWEzZjctMDBkYWVjZTQ4MWM2IiwidCI6IjFkOTM3YmRjLTU5MDgtNDY4YS1hYjFmLTQ0OTNlNjgwOWE3NSJ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019572" y="1298029"/>
            <a:ext cx="6856292" cy="3590596"/>
          </a:xfrm>
        </p:spPr>
        <p:txBody>
          <a:bodyPr>
            <a:normAutofit/>
          </a:bodyPr>
          <a:lstStyle/>
          <a:p>
            <a:r>
              <a:rPr lang="en-US" dirty="0"/>
              <a:t>Financial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7C42-316C-3C83-7B18-1ACF0893E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FF5715-885A-ABA6-A932-18F9A44ABF39}"/>
              </a:ext>
            </a:extLst>
          </p:cNvPr>
          <p:cNvSpPr>
            <a:spLocks noGrp="1"/>
          </p:cNvSpPr>
          <p:nvPr>
            <p:ph type="ctrTitle"/>
          </p:nvPr>
        </p:nvSpPr>
        <p:spPr>
          <a:xfrm>
            <a:off x="4985282" y="1428281"/>
            <a:ext cx="6449786" cy="2785508"/>
          </a:xfrm>
        </p:spPr>
        <p:txBody>
          <a:bodyPr>
            <a:normAutofit/>
          </a:bodyPr>
          <a:lstStyle/>
          <a:p>
            <a:r>
              <a:rPr lang="en-US" dirty="0"/>
              <a:t>Key insights &amp; </a:t>
            </a:r>
            <a:br>
              <a:rPr lang="en-US" dirty="0"/>
            </a:br>
            <a:r>
              <a:rPr lang="en-US" dirty="0"/>
              <a:t>dashboard</a:t>
            </a:r>
          </a:p>
        </p:txBody>
      </p:sp>
      <p:sp>
        <p:nvSpPr>
          <p:cNvPr id="4" name="Slide Number Placeholder 3">
            <a:extLst>
              <a:ext uri="{FF2B5EF4-FFF2-40B4-BE49-F238E27FC236}">
                <a16:creationId xmlns:a16="http://schemas.microsoft.com/office/drawing/2014/main" id="{B512DCEA-0CAA-4EB8-686C-90CCC68803D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3" name="Picture 14" descr="Power BI Logo, symbol, meaning, history, PNG, brand">
            <a:hlinkClick r:id="rId3"/>
            <a:extLst>
              <a:ext uri="{FF2B5EF4-FFF2-40B4-BE49-F238E27FC236}">
                <a16:creationId xmlns:a16="http://schemas.microsoft.com/office/drawing/2014/main" id="{1406B0C1-FA34-75E4-925F-B0425F07E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874" y="2499359"/>
            <a:ext cx="3394841" cy="158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08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771734" y="182679"/>
            <a:ext cx="9389288" cy="1362456"/>
          </a:xfrm>
        </p:spPr>
        <p:txBody>
          <a:bodyPr anchor="t">
            <a:normAutofit/>
          </a:bodyPr>
          <a:lstStyle/>
          <a:p>
            <a:r>
              <a:rPr lang="en-US" dirty="0"/>
              <a:t>Questions &amp; solutions</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16" name="TextBox 15">
            <a:extLst>
              <a:ext uri="{FF2B5EF4-FFF2-40B4-BE49-F238E27FC236}">
                <a16:creationId xmlns:a16="http://schemas.microsoft.com/office/drawing/2014/main" id="{95FBBC4C-D1A1-794F-03B9-269F50D2983A}"/>
              </a:ext>
            </a:extLst>
          </p:cNvPr>
          <p:cNvSpPr txBox="1"/>
          <p:nvPr/>
        </p:nvSpPr>
        <p:spPr>
          <a:xfrm>
            <a:off x="653144" y="1175803"/>
            <a:ext cx="5074416" cy="1933863"/>
          </a:xfrm>
          <a:prstGeom prst="rect">
            <a:avLst/>
          </a:prstGeom>
          <a:noFill/>
        </p:spPr>
        <p:txBody>
          <a:bodyPr wrap="square" rtlCol="0">
            <a:spAutoFit/>
          </a:bodyPr>
          <a:lstStyle/>
          <a:p>
            <a:pPr>
              <a:spcBef>
                <a:spcPts val="1400"/>
              </a:spcBef>
            </a:pPr>
            <a:r>
              <a:rPr lang="en-US" b="1" dirty="0"/>
              <a:t>Relationship between Age and changes in credit limit :</a:t>
            </a:r>
          </a:p>
          <a:p>
            <a:pPr>
              <a:spcBef>
                <a:spcPts val="1400"/>
              </a:spcBef>
            </a:pPr>
            <a:r>
              <a:rPr lang="en-US" dirty="0"/>
              <a:t>At 13.78, 17 had the highest Average of Changed Credit Limit and was 101.38% higher than 47, which had the lowest Average of Changed Credit Limit at 6.84 </a:t>
            </a:r>
            <a:endParaRPr lang="en-IN" dirty="0"/>
          </a:p>
        </p:txBody>
      </p:sp>
      <p:pic>
        <p:nvPicPr>
          <p:cNvPr id="1030" name="Picture 6" descr="undefined">
            <a:extLst>
              <a:ext uri="{FF2B5EF4-FFF2-40B4-BE49-F238E27FC236}">
                <a16:creationId xmlns:a16="http://schemas.microsoft.com/office/drawing/2014/main" id="{06D2E564-7918-92EE-AE98-2C7E2640D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942" y="1040516"/>
            <a:ext cx="4608941" cy="27432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222ECD-6350-8F5F-9628-5C7C2C03D924}"/>
              </a:ext>
            </a:extLst>
          </p:cNvPr>
          <p:cNvSpPr txBox="1"/>
          <p:nvPr/>
        </p:nvSpPr>
        <p:spPr>
          <a:xfrm>
            <a:off x="5933114" y="4340156"/>
            <a:ext cx="4476769" cy="1656864"/>
          </a:xfrm>
          <a:prstGeom prst="rect">
            <a:avLst/>
          </a:prstGeom>
          <a:noFill/>
        </p:spPr>
        <p:txBody>
          <a:bodyPr wrap="square" rtlCol="0">
            <a:spAutoFit/>
          </a:bodyPr>
          <a:lstStyle/>
          <a:p>
            <a:pPr>
              <a:spcBef>
                <a:spcPts val="1400"/>
              </a:spcBef>
            </a:pPr>
            <a:r>
              <a:rPr lang="en-US" b="1" dirty="0"/>
              <a:t>Age Distribution : </a:t>
            </a:r>
          </a:p>
          <a:p>
            <a:pPr>
              <a:spcBef>
                <a:spcPts val="1400"/>
              </a:spcBef>
            </a:pPr>
            <a:r>
              <a:rPr lang="en-US" dirty="0"/>
              <a:t>At 4,013, 33 had the highest Count of Age and was 770.50% higher than 14, which had the lowest Count of Age at 461.</a:t>
            </a:r>
          </a:p>
        </p:txBody>
      </p:sp>
      <p:pic>
        <p:nvPicPr>
          <p:cNvPr id="1032" name="Picture 8" descr="undefined">
            <a:extLst>
              <a:ext uri="{FF2B5EF4-FFF2-40B4-BE49-F238E27FC236}">
                <a16:creationId xmlns:a16="http://schemas.microsoft.com/office/drawing/2014/main" id="{89B4E7CF-D809-8AAE-9033-5C6205F07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44" y="4020878"/>
            <a:ext cx="4896318" cy="251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78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ACF6D-F86B-0718-3714-B0229F3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ED3C3-4011-E0A8-7BAF-5FBD81065E89}"/>
              </a:ext>
            </a:extLst>
          </p:cNvPr>
          <p:cNvSpPr>
            <a:spLocks noGrp="1"/>
          </p:cNvSpPr>
          <p:nvPr>
            <p:ph type="title"/>
          </p:nvPr>
        </p:nvSpPr>
        <p:spPr>
          <a:xfrm>
            <a:off x="771734" y="182679"/>
            <a:ext cx="9389288" cy="1362456"/>
          </a:xfrm>
        </p:spPr>
        <p:txBody>
          <a:bodyPr anchor="t">
            <a:normAutofit/>
          </a:bodyPr>
          <a:lstStyle/>
          <a:p>
            <a:r>
              <a:rPr lang="en-US" dirty="0"/>
              <a:t>Continue…</a:t>
            </a:r>
          </a:p>
        </p:txBody>
      </p:sp>
      <p:sp>
        <p:nvSpPr>
          <p:cNvPr id="14" name="Slide Number Placeholder 13">
            <a:extLst>
              <a:ext uri="{FF2B5EF4-FFF2-40B4-BE49-F238E27FC236}">
                <a16:creationId xmlns:a16="http://schemas.microsoft.com/office/drawing/2014/main" id="{F60B34B0-665B-FA71-F906-34480CDC25C0}"/>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
        <p:nvSpPr>
          <p:cNvPr id="16" name="TextBox 15">
            <a:extLst>
              <a:ext uri="{FF2B5EF4-FFF2-40B4-BE49-F238E27FC236}">
                <a16:creationId xmlns:a16="http://schemas.microsoft.com/office/drawing/2014/main" id="{630D40A0-1013-9BB6-7162-9AF61BB25698}"/>
              </a:ext>
            </a:extLst>
          </p:cNvPr>
          <p:cNvSpPr txBox="1"/>
          <p:nvPr/>
        </p:nvSpPr>
        <p:spPr>
          <a:xfrm>
            <a:off x="653144" y="1175803"/>
            <a:ext cx="5074416" cy="2113399"/>
          </a:xfrm>
          <a:prstGeom prst="rect">
            <a:avLst/>
          </a:prstGeom>
          <a:noFill/>
        </p:spPr>
        <p:txBody>
          <a:bodyPr wrap="square" rtlCol="0">
            <a:spAutoFit/>
          </a:bodyPr>
          <a:lstStyle/>
          <a:p>
            <a:pPr>
              <a:spcBef>
                <a:spcPts val="1400"/>
              </a:spcBef>
            </a:pPr>
            <a:r>
              <a:rPr lang="en-US" b="1" dirty="0"/>
              <a:t>Age Group Wise Credit Mix:</a:t>
            </a:r>
          </a:p>
          <a:p>
            <a:pPr marL="285750" indent="-285750" fontAlgn="ctr">
              <a:spcBef>
                <a:spcPts val="1400"/>
              </a:spcBef>
              <a:buFont typeface="Arial" panose="020B0604020202020204" pitchFamily="34" charset="0"/>
              <a:buChar char="•"/>
            </a:pPr>
            <a:r>
              <a:rPr lang="en-IN" dirty="0"/>
              <a:t>Standard had the highest total Count of Age Groups at 26,313, followed by Good, Above Standard, and Bad.</a:t>
            </a:r>
          </a:p>
          <a:p>
            <a:pPr marL="285750" indent="-285750" fontAlgn="ctr">
              <a:spcBef>
                <a:spcPts val="1400"/>
              </a:spcBef>
              <a:buFont typeface="Arial" panose="020B0604020202020204" pitchFamily="34" charset="0"/>
              <a:buChar char="•"/>
            </a:pPr>
            <a:r>
              <a:rPr lang="en-IN" dirty="0"/>
              <a:t>Old Adult in Credit Mix Standard made up 11.70% of Count of Age Groups.</a:t>
            </a:r>
          </a:p>
        </p:txBody>
      </p:sp>
      <p:sp>
        <p:nvSpPr>
          <p:cNvPr id="17" name="TextBox 16">
            <a:extLst>
              <a:ext uri="{FF2B5EF4-FFF2-40B4-BE49-F238E27FC236}">
                <a16:creationId xmlns:a16="http://schemas.microsoft.com/office/drawing/2014/main" id="{FBBB3DCB-4D0A-CFCE-A670-7A6AAC0582B2}"/>
              </a:ext>
            </a:extLst>
          </p:cNvPr>
          <p:cNvSpPr txBox="1"/>
          <p:nvPr/>
        </p:nvSpPr>
        <p:spPr>
          <a:xfrm>
            <a:off x="5218411" y="4308625"/>
            <a:ext cx="4476769" cy="1379865"/>
          </a:xfrm>
          <a:prstGeom prst="rect">
            <a:avLst/>
          </a:prstGeom>
          <a:noFill/>
        </p:spPr>
        <p:txBody>
          <a:bodyPr wrap="square" rtlCol="0">
            <a:spAutoFit/>
          </a:bodyPr>
          <a:lstStyle/>
          <a:p>
            <a:pPr>
              <a:spcBef>
                <a:spcPts val="1400"/>
              </a:spcBef>
            </a:pPr>
            <a:r>
              <a:rPr lang="en-US" b="1" dirty="0"/>
              <a:t>Payment </a:t>
            </a:r>
            <a:r>
              <a:rPr lang="en-IN" b="1" dirty="0"/>
              <a:t>Behaviour</a:t>
            </a:r>
            <a:r>
              <a:rPr lang="en-US" b="1" dirty="0"/>
              <a:t> as per Credit Mix: </a:t>
            </a:r>
          </a:p>
          <a:p>
            <a:pPr>
              <a:spcBef>
                <a:spcPts val="1400"/>
              </a:spcBef>
            </a:pPr>
            <a:r>
              <a:rPr lang="en-IN" dirty="0"/>
              <a:t>Standard in Payment Behaviour Low spent Small value payments made up 10.19% of Count of Payment Behaviour.</a:t>
            </a:r>
          </a:p>
        </p:txBody>
      </p:sp>
      <p:pic>
        <p:nvPicPr>
          <p:cNvPr id="1026" name="Picture 2" descr="undefined">
            <a:extLst>
              <a:ext uri="{FF2B5EF4-FFF2-40B4-BE49-F238E27FC236}">
                <a16:creationId xmlns:a16="http://schemas.microsoft.com/office/drawing/2014/main" id="{664538DE-20D0-D1ED-68C9-70F3AA947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150" y="1175803"/>
            <a:ext cx="4519191" cy="2388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69D62591-92C0-744D-AD07-C089184BD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734" y="3649936"/>
            <a:ext cx="4126087" cy="270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53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84318-A38B-A153-B68C-22182D7C8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DA77E-176C-01D3-63A3-5CE5BEE5D7CD}"/>
              </a:ext>
            </a:extLst>
          </p:cNvPr>
          <p:cNvSpPr>
            <a:spLocks noGrp="1"/>
          </p:cNvSpPr>
          <p:nvPr>
            <p:ph type="title"/>
          </p:nvPr>
        </p:nvSpPr>
        <p:spPr>
          <a:xfrm>
            <a:off x="771734" y="182679"/>
            <a:ext cx="9389288" cy="1362456"/>
          </a:xfrm>
        </p:spPr>
        <p:txBody>
          <a:bodyPr anchor="t">
            <a:normAutofit/>
          </a:bodyPr>
          <a:lstStyle/>
          <a:p>
            <a:r>
              <a:rPr lang="en-US" dirty="0"/>
              <a:t>Continue…</a:t>
            </a:r>
          </a:p>
        </p:txBody>
      </p:sp>
      <p:sp>
        <p:nvSpPr>
          <p:cNvPr id="14" name="Slide Number Placeholder 13">
            <a:extLst>
              <a:ext uri="{FF2B5EF4-FFF2-40B4-BE49-F238E27FC236}">
                <a16:creationId xmlns:a16="http://schemas.microsoft.com/office/drawing/2014/main" id="{F422906F-A55F-4D46-A581-03E766ABC787}"/>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16" name="TextBox 15">
            <a:extLst>
              <a:ext uri="{FF2B5EF4-FFF2-40B4-BE49-F238E27FC236}">
                <a16:creationId xmlns:a16="http://schemas.microsoft.com/office/drawing/2014/main" id="{C011EF2B-483A-2BF3-A43A-DE8017B65D41}"/>
              </a:ext>
            </a:extLst>
          </p:cNvPr>
          <p:cNvSpPr txBox="1"/>
          <p:nvPr/>
        </p:nvSpPr>
        <p:spPr>
          <a:xfrm>
            <a:off x="653144" y="1175803"/>
            <a:ext cx="2878332" cy="830997"/>
          </a:xfrm>
          <a:prstGeom prst="rect">
            <a:avLst/>
          </a:prstGeom>
          <a:noFill/>
        </p:spPr>
        <p:txBody>
          <a:bodyPr wrap="square" rtlCol="0">
            <a:spAutoFit/>
          </a:bodyPr>
          <a:lstStyle/>
          <a:p>
            <a:r>
              <a:rPr lang="en-US" sz="1600" b="1" dirty="0"/>
              <a:t>Average Credit Inquiries &amp; Potential Customers:</a:t>
            </a:r>
          </a:p>
          <a:p>
            <a:endParaRPr lang="en-US" sz="1600" b="1" dirty="0"/>
          </a:p>
        </p:txBody>
      </p:sp>
      <p:sp>
        <p:nvSpPr>
          <p:cNvPr id="17" name="TextBox 16">
            <a:extLst>
              <a:ext uri="{FF2B5EF4-FFF2-40B4-BE49-F238E27FC236}">
                <a16:creationId xmlns:a16="http://schemas.microsoft.com/office/drawing/2014/main" id="{008E5ACF-5054-BEB7-0083-A1DB84BFE771}"/>
              </a:ext>
            </a:extLst>
          </p:cNvPr>
          <p:cNvSpPr txBox="1"/>
          <p:nvPr/>
        </p:nvSpPr>
        <p:spPr>
          <a:xfrm>
            <a:off x="3892005" y="4698991"/>
            <a:ext cx="3435380" cy="1933863"/>
          </a:xfrm>
          <a:prstGeom prst="rect">
            <a:avLst/>
          </a:prstGeom>
          <a:noFill/>
        </p:spPr>
        <p:txBody>
          <a:bodyPr wrap="square" rtlCol="0">
            <a:spAutoFit/>
          </a:bodyPr>
          <a:lstStyle/>
          <a:p>
            <a:pPr algn="just">
              <a:spcBef>
                <a:spcPts val="1400"/>
              </a:spcBef>
            </a:pPr>
            <a:r>
              <a:rPr lang="en-US" dirty="0"/>
              <a:t>At 8.84, Teen had the highest Average Credit </a:t>
            </a:r>
            <a:r>
              <a:rPr lang="en-US" dirty="0" err="1"/>
              <a:t>lnquiries</a:t>
            </a:r>
            <a:r>
              <a:rPr lang="en-US" dirty="0"/>
              <a:t> and was 80.96% higher than Old2, which had the lowest Average Credit </a:t>
            </a:r>
            <a:r>
              <a:rPr lang="en-US" dirty="0" err="1"/>
              <a:t>lnquiries</a:t>
            </a:r>
            <a:r>
              <a:rPr lang="en-US" dirty="0"/>
              <a:t> at 4.88. </a:t>
            </a:r>
          </a:p>
          <a:p>
            <a:pPr algn="just">
              <a:spcBef>
                <a:spcPts val="1400"/>
              </a:spcBef>
            </a:pPr>
            <a:endParaRPr lang="en-IN" dirty="0"/>
          </a:p>
        </p:txBody>
      </p:sp>
      <p:sp>
        <p:nvSpPr>
          <p:cNvPr id="6" name="TextBox 5">
            <a:extLst>
              <a:ext uri="{FF2B5EF4-FFF2-40B4-BE49-F238E27FC236}">
                <a16:creationId xmlns:a16="http://schemas.microsoft.com/office/drawing/2014/main" id="{29A92871-1935-2822-B4CB-54E33811FE83}"/>
              </a:ext>
            </a:extLst>
          </p:cNvPr>
          <p:cNvSpPr txBox="1"/>
          <p:nvPr/>
        </p:nvSpPr>
        <p:spPr>
          <a:xfrm>
            <a:off x="712298" y="4698991"/>
            <a:ext cx="2686170" cy="2210862"/>
          </a:xfrm>
          <a:prstGeom prst="rect">
            <a:avLst/>
          </a:prstGeom>
          <a:noFill/>
        </p:spPr>
        <p:txBody>
          <a:bodyPr wrap="square" rtlCol="0">
            <a:spAutoFit/>
          </a:bodyPr>
          <a:lstStyle/>
          <a:p>
            <a:pPr algn="just">
              <a:spcBef>
                <a:spcPts val="1400"/>
              </a:spcBef>
            </a:pPr>
            <a:r>
              <a:rPr lang="en-IN" dirty="0"/>
              <a:t>Potential customers are defined as individuals whose ages correspond to an average number of credit inquiries exceeding 7.5.</a:t>
            </a:r>
            <a:endParaRPr lang="en-US" b="1" dirty="0"/>
          </a:p>
          <a:p>
            <a:pPr algn="just">
              <a:spcBef>
                <a:spcPts val="1400"/>
              </a:spcBef>
            </a:pPr>
            <a:endParaRPr lang="en-IN" dirty="0"/>
          </a:p>
        </p:txBody>
      </p:sp>
      <p:sp>
        <p:nvSpPr>
          <p:cNvPr id="7" name="TextBox 6">
            <a:extLst>
              <a:ext uri="{FF2B5EF4-FFF2-40B4-BE49-F238E27FC236}">
                <a16:creationId xmlns:a16="http://schemas.microsoft.com/office/drawing/2014/main" id="{B3420CBD-72A5-31B4-966B-77ADEEEF6512}"/>
              </a:ext>
            </a:extLst>
          </p:cNvPr>
          <p:cNvSpPr txBox="1"/>
          <p:nvPr/>
        </p:nvSpPr>
        <p:spPr>
          <a:xfrm>
            <a:off x="3922968" y="1175803"/>
            <a:ext cx="2995045" cy="830997"/>
          </a:xfrm>
          <a:prstGeom prst="rect">
            <a:avLst/>
          </a:prstGeom>
          <a:noFill/>
        </p:spPr>
        <p:txBody>
          <a:bodyPr wrap="square" rtlCol="0">
            <a:spAutoFit/>
          </a:bodyPr>
          <a:lstStyle/>
          <a:p>
            <a:r>
              <a:rPr lang="en-US" sz="1600" b="1" dirty="0"/>
              <a:t>Average Credit Inquiries for each Age Group:</a:t>
            </a:r>
          </a:p>
          <a:p>
            <a:endParaRPr lang="en-US" sz="1600" b="1" dirty="0"/>
          </a:p>
        </p:txBody>
      </p:sp>
      <p:pic>
        <p:nvPicPr>
          <p:cNvPr id="9" name="Picture 8">
            <a:extLst>
              <a:ext uri="{FF2B5EF4-FFF2-40B4-BE49-F238E27FC236}">
                <a16:creationId xmlns:a16="http://schemas.microsoft.com/office/drawing/2014/main" id="{7B078B51-D499-C78D-9EB7-315FCF7DC9B1}"/>
              </a:ext>
            </a:extLst>
          </p:cNvPr>
          <p:cNvPicPr>
            <a:picLocks noChangeAspect="1"/>
          </p:cNvPicPr>
          <p:nvPr/>
        </p:nvPicPr>
        <p:blipFill>
          <a:blip r:embed="rId3"/>
          <a:stretch>
            <a:fillRect/>
          </a:stretch>
        </p:blipFill>
        <p:spPr>
          <a:xfrm>
            <a:off x="3892005" y="1944888"/>
            <a:ext cx="3422047" cy="2606090"/>
          </a:xfrm>
          <a:prstGeom prst="rect">
            <a:avLst/>
          </a:prstGeom>
        </p:spPr>
      </p:pic>
      <p:pic>
        <p:nvPicPr>
          <p:cNvPr id="11" name="Picture 10">
            <a:extLst>
              <a:ext uri="{FF2B5EF4-FFF2-40B4-BE49-F238E27FC236}">
                <a16:creationId xmlns:a16="http://schemas.microsoft.com/office/drawing/2014/main" id="{784A1107-178A-EC22-24A5-DEC44500BDF6}"/>
              </a:ext>
            </a:extLst>
          </p:cNvPr>
          <p:cNvPicPr>
            <a:picLocks noChangeAspect="1"/>
          </p:cNvPicPr>
          <p:nvPr/>
        </p:nvPicPr>
        <p:blipFill>
          <a:blip r:embed="rId4"/>
          <a:stretch>
            <a:fillRect/>
          </a:stretch>
        </p:blipFill>
        <p:spPr>
          <a:xfrm>
            <a:off x="7777655" y="1944889"/>
            <a:ext cx="3345640" cy="2606089"/>
          </a:xfrm>
          <a:prstGeom prst="rect">
            <a:avLst/>
          </a:prstGeom>
        </p:spPr>
      </p:pic>
      <p:sp>
        <p:nvSpPr>
          <p:cNvPr id="12" name="TextBox 11">
            <a:extLst>
              <a:ext uri="{FF2B5EF4-FFF2-40B4-BE49-F238E27FC236}">
                <a16:creationId xmlns:a16="http://schemas.microsoft.com/office/drawing/2014/main" id="{9CDF865E-658F-B59B-34AE-C9A75C1AF3E6}"/>
              </a:ext>
            </a:extLst>
          </p:cNvPr>
          <p:cNvSpPr txBox="1"/>
          <p:nvPr/>
        </p:nvSpPr>
        <p:spPr>
          <a:xfrm>
            <a:off x="8145115" y="1269668"/>
            <a:ext cx="3435380" cy="584775"/>
          </a:xfrm>
          <a:prstGeom prst="rect">
            <a:avLst/>
          </a:prstGeom>
          <a:noFill/>
        </p:spPr>
        <p:txBody>
          <a:bodyPr wrap="square" rtlCol="0">
            <a:spAutoFit/>
          </a:bodyPr>
          <a:lstStyle/>
          <a:p>
            <a:r>
              <a:rPr lang="en-US" sz="1600" b="1" dirty="0"/>
              <a:t>Loan Distribution : </a:t>
            </a:r>
          </a:p>
          <a:p>
            <a:endParaRPr lang="en-US" sz="1600" b="1" dirty="0"/>
          </a:p>
        </p:txBody>
      </p:sp>
      <p:sp>
        <p:nvSpPr>
          <p:cNvPr id="13" name="TextBox 12">
            <a:extLst>
              <a:ext uri="{FF2B5EF4-FFF2-40B4-BE49-F238E27FC236}">
                <a16:creationId xmlns:a16="http://schemas.microsoft.com/office/drawing/2014/main" id="{602362C5-E96C-CFAB-3863-DBF59B2EA2BD}"/>
              </a:ext>
            </a:extLst>
          </p:cNvPr>
          <p:cNvSpPr txBox="1"/>
          <p:nvPr/>
        </p:nvSpPr>
        <p:spPr>
          <a:xfrm>
            <a:off x="7687915" y="4746692"/>
            <a:ext cx="3435380" cy="1379865"/>
          </a:xfrm>
          <a:prstGeom prst="rect">
            <a:avLst/>
          </a:prstGeom>
          <a:noFill/>
        </p:spPr>
        <p:txBody>
          <a:bodyPr wrap="square" rtlCol="0">
            <a:spAutoFit/>
          </a:bodyPr>
          <a:lstStyle/>
          <a:p>
            <a:pPr algn="just">
              <a:spcBef>
                <a:spcPts val="1400"/>
              </a:spcBef>
            </a:pPr>
            <a:r>
              <a:rPr lang="en-US" dirty="0"/>
              <a:t>Payday Loan had the highest Count of Customers at 3,993.</a:t>
            </a:r>
          </a:p>
          <a:p>
            <a:pPr algn="just">
              <a:spcBef>
                <a:spcPts val="1400"/>
              </a:spcBef>
            </a:pPr>
            <a:r>
              <a:rPr lang="en-US" dirty="0"/>
              <a:t>Auto Loan had the lowest Count of Customers at 3,820. </a:t>
            </a:r>
          </a:p>
        </p:txBody>
      </p:sp>
      <p:pic>
        <p:nvPicPr>
          <p:cNvPr id="18" name="Picture 17">
            <a:extLst>
              <a:ext uri="{FF2B5EF4-FFF2-40B4-BE49-F238E27FC236}">
                <a16:creationId xmlns:a16="http://schemas.microsoft.com/office/drawing/2014/main" id="{BF95D39A-A5D7-C2A1-2082-47AEF740FC75}"/>
              </a:ext>
            </a:extLst>
          </p:cNvPr>
          <p:cNvPicPr>
            <a:picLocks noChangeAspect="1"/>
          </p:cNvPicPr>
          <p:nvPr/>
        </p:nvPicPr>
        <p:blipFill>
          <a:blip r:embed="rId5"/>
          <a:stretch>
            <a:fillRect/>
          </a:stretch>
        </p:blipFill>
        <p:spPr>
          <a:xfrm>
            <a:off x="611505" y="1944888"/>
            <a:ext cx="2887756" cy="2606091"/>
          </a:xfrm>
          <a:prstGeom prst="rect">
            <a:avLst/>
          </a:prstGeom>
        </p:spPr>
      </p:pic>
    </p:spTree>
    <p:extLst>
      <p:ext uri="{BB962C8B-B14F-4D97-AF65-F5344CB8AC3E}">
        <p14:creationId xmlns:p14="http://schemas.microsoft.com/office/powerpoint/2010/main" val="1915851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CAD4-1EA9-144E-6E02-6D8D8B324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E3F68-8A13-86D3-E492-A072EC7F082D}"/>
              </a:ext>
            </a:extLst>
          </p:cNvPr>
          <p:cNvSpPr>
            <a:spLocks noGrp="1"/>
          </p:cNvSpPr>
          <p:nvPr>
            <p:ph type="title"/>
          </p:nvPr>
        </p:nvSpPr>
        <p:spPr>
          <a:xfrm>
            <a:off x="771734" y="182679"/>
            <a:ext cx="9389288" cy="1362456"/>
          </a:xfrm>
        </p:spPr>
        <p:txBody>
          <a:bodyPr anchor="t">
            <a:normAutofit/>
          </a:bodyPr>
          <a:lstStyle/>
          <a:p>
            <a:r>
              <a:rPr lang="en-US" dirty="0"/>
              <a:t>Continue…</a:t>
            </a:r>
          </a:p>
        </p:txBody>
      </p:sp>
      <p:sp>
        <p:nvSpPr>
          <p:cNvPr id="14" name="Slide Number Placeholder 13">
            <a:extLst>
              <a:ext uri="{FF2B5EF4-FFF2-40B4-BE49-F238E27FC236}">
                <a16:creationId xmlns:a16="http://schemas.microsoft.com/office/drawing/2014/main" id="{2B8AB608-304B-8A27-1FE8-C676BA99BC5C}"/>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16" name="TextBox 15">
            <a:extLst>
              <a:ext uri="{FF2B5EF4-FFF2-40B4-BE49-F238E27FC236}">
                <a16:creationId xmlns:a16="http://schemas.microsoft.com/office/drawing/2014/main" id="{FDC73415-7C7A-217C-B10C-528D9E6DDB3C}"/>
              </a:ext>
            </a:extLst>
          </p:cNvPr>
          <p:cNvSpPr txBox="1"/>
          <p:nvPr/>
        </p:nvSpPr>
        <p:spPr>
          <a:xfrm>
            <a:off x="653144" y="1175803"/>
            <a:ext cx="5074416" cy="338554"/>
          </a:xfrm>
          <a:prstGeom prst="rect">
            <a:avLst/>
          </a:prstGeom>
          <a:noFill/>
        </p:spPr>
        <p:txBody>
          <a:bodyPr wrap="square" rtlCol="0">
            <a:spAutoFit/>
          </a:bodyPr>
          <a:lstStyle/>
          <a:p>
            <a:r>
              <a:rPr lang="en-US" sz="1600" b="1" dirty="0"/>
              <a:t>LTV Score (</a:t>
            </a:r>
            <a:r>
              <a:rPr lang="en-US" sz="1600" b="1" dirty="0" err="1"/>
              <a:t>LifeTime</a:t>
            </a:r>
            <a:r>
              <a:rPr lang="en-US" sz="1600" b="1" dirty="0"/>
              <a:t> Value Score)</a:t>
            </a:r>
          </a:p>
        </p:txBody>
      </p:sp>
      <p:sp>
        <p:nvSpPr>
          <p:cNvPr id="17" name="TextBox 16">
            <a:extLst>
              <a:ext uri="{FF2B5EF4-FFF2-40B4-BE49-F238E27FC236}">
                <a16:creationId xmlns:a16="http://schemas.microsoft.com/office/drawing/2014/main" id="{F0630762-0AFF-2B90-D456-D317A5B2C5C1}"/>
              </a:ext>
            </a:extLst>
          </p:cNvPr>
          <p:cNvSpPr txBox="1"/>
          <p:nvPr/>
        </p:nvSpPr>
        <p:spPr>
          <a:xfrm>
            <a:off x="6011917" y="5266698"/>
            <a:ext cx="4476769" cy="1010533"/>
          </a:xfrm>
          <a:prstGeom prst="rect">
            <a:avLst/>
          </a:prstGeom>
          <a:noFill/>
        </p:spPr>
        <p:txBody>
          <a:bodyPr wrap="square" rtlCol="0">
            <a:spAutoFit/>
          </a:bodyPr>
          <a:lstStyle/>
          <a:p>
            <a:pPr>
              <a:spcBef>
                <a:spcPts val="1400"/>
              </a:spcBef>
            </a:pPr>
            <a:r>
              <a:rPr lang="en-US" sz="1600" b="1" dirty="0"/>
              <a:t>Cout of Loan Type of Age Group : </a:t>
            </a:r>
          </a:p>
          <a:p>
            <a:pPr>
              <a:spcBef>
                <a:spcPts val="1400"/>
              </a:spcBef>
            </a:pPr>
            <a:r>
              <a:rPr lang="en-IN" sz="1600" dirty="0"/>
              <a:t>Older adults take out more loans than other age groups across all loan categories.</a:t>
            </a:r>
            <a:endParaRPr lang="en-US" sz="1600" b="1" dirty="0"/>
          </a:p>
        </p:txBody>
      </p:sp>
      <p:pic>
        <p:nvPicPr>
          <p:cNvPr id="4" name="Picture 3">
            <a:extLst>
              <a:ext uri="{FF2B5EF4-FFF2-40B4-BE49-F238E27FC236}">
                <a16:creationId xmlns:a16="http://schemas.microsoft.com/office/drawing/2014/main" id="{A66AC01B-6017-82A2-9D73-4CDE4B3F374E}"/>
              </a:ext>
            </a:extLst>
          </p:cNvPr>
          <p:cNvPicPr>
            <a:picLocks noChangeAspect="1"/>
          </p:cNvPicPr>
          <p:nvPr/>
        </p:nvPicPr>
        <p:blipFill>
          <a:blip r:embed="rId3"/>
          <a:stretch>
            <a:fillRect/>
          </a:stretch>
        </p:blipFill>
        <p:spPr>
          <a:xfrm>
            <a:off x="5842814" y="483531"/>
            <a:ext cx="4919778" cy="3955918"/>
          </a:xfrm>
          <a:prstGeom prst="rect">
            <a:avLst/>
          </a:prstGeom>
        </p:spPr>
      </p:pic>
      <p:pic>
        <p:nvPicPr>
          <p:cNvPr id="6" name="Picture 5">
            <a:extLst>
              <a:ext uri="{FF2B5EF4-FFF2-40B4-BE49-F238E27FC236}">
                <a16:creationId xmlns:a16="http://schemas.microsoft.com/office/drawing/2014/main" id="{13FFB674-94BC-5A74-30A0-5E9DB515CAAF}"/>
              </a:ext>
            </a:extLst>
          </p:cNvPr>
          <p:cNvPicPr>
            <a:picLocks noChangeAspect="1"/>
          </p:cNvPicPr>
          <p:nvPr/>
        </p:nvPicPr>
        <p:blipFill>
          <a:blip r:embed="rId4"/>
          <a:stretch>
            <a:fillRect/>
          </a:stretch>
        </p:blipFill>
        <p:spPr>
          <a:xfrm>
            <a:off x="653144" y="4585803"/>
            <a:ext cx="5189670" cy="2068028"/>
          </a:xfrm>
          <a:prstGeom prst="rect">
            <a:avLst/>
          </a:prstGeom>
        </p:spPr>
      </p:pic>
      <p:pic>
        <p:nvPicPr>
          <p:cNvPr id="8" name="Picture 7">
            <a:extLst>
              <a:ext uri="{FF2B5EF4-FFF2-40B4-BE49-F238E27FC236}">
                <a16:creationId xmlns:a16="http://schemas.microsoft.com/office/drawing/2014/main" id="{0679E3A2-EC8B-A942-188F-BA36307EF1D3}"/>
              </a:ext>
            </a:extLst>
          </p:cNvPr>
          <p:cNvPicPr>
            <a:picLocks noChangeAspect="1"/>
          </p:cNvPicPr>
          <p:nvPr/>
        </p:nvPicPr>
        <p:blipFill>
          <a:blip r:embed="rId5"/>
          <a:stretch>
            <a:fillRect/>
          </a:stretch>
        </p:blipFill>
        <p:spPr>
          <a:xfrm>
            <a:off x="1297251" y="1691489"/>
            <a:ext cx="3019846" cy="2476846"/>
          </a:xfrm>
          <a:prstGeom prst="rect">
            <a:avLst/>
          </a:prstGeom>
        </p:spPr>
      </p:pic>
    </p:spTree>
    <p:extLst>
      <p:ext uri="{BB962C8B-B14F-4D97-AF65-F5344CB8AC3E}">
        <p14:creationId xmlns:p14="http://schemas.microsoft.com/office/powerpoint/2010/main" val="413912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0C5E-61FE-DCBA-C52D-163FC0241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F2F74-2EC5-0F95-6A21-1793AACA58F8}"/>
              </a:ext>
            </a:extLst>
          </p:cNvPr>
          <p:cNvSpPr>
            <a:spLocks noGrp="1"/>
          </p:cNvSpPr>
          <p:nvPr>
            <p:ph type="title"/>
          </p:nvPr>
        </p:nvSpPr>
        <p:spPr>
          <a:xfrm>
            <a:off x="771734" y="182679"/>
            <a:ext cx="9389288" cy="1362456"/>
          </a:xfrm>
        </p:spPr>
        <p:txBody>
          <a:bodyPr anchor="t">
            <a:normAutofit/>
          </a:bodyPr>
          <a:lstStyle/>
          <a:p>
            <a:r>
              <a:rPr lang="en-US" dirty="0"/>
              <a:t>Continue…</a:t>
            </a:r>
          </a:p>
        </p:txBody>
      </p:sp>
      <p:sp>
        <p:nvSpPr>
          <p:cNvPr id="14" name="Slide Number Placeholder 13">
            <a:extLst>
              <a:ext uri="{FF2B5EF4-FFF2-40B4-BE49-F238E27FC236}">
                <a16:creationId xmlns:a16="http://schemas.microsoft.com/office/drawing/2014/main" id="{C04AEB5C-B45E-CEB4-106D-B0EE2A4B94B9}"/>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
        <p:nvSpPr>
          <p:cNvPr id="16" name="TextBox 15">
            <a:extLst>
              <a:ext uri="{FF2B5EF4-FFF2-40B4-BE49-F238E27FC236}">
                <a16:creationId xmlns:a16="http://schemas.microsoft.com/office/drawing/2014/main" id="{63FB1231-1B30-A769-3F0E-8B5FC1BDFED6}"/>
              </a:ext>
            </a:extLst>
          </p:cNvPr>
          <p:cNvSpPr txBox="1"/>
          <p:nvPr/>
        </p:nvSpPr>
        <p:spPr>
          <a:xfrm>
            <a:off x="474469" y="1120008"/>
            <a:ext cx="5074416" cy="2667397"/>
          </a:xfrm>
          <a:prstGeom prst="rect">
            <a:avLst/>
          </a:prstGeom>
          <a:noFill/>
        </p:spPr>
        <p:txBody>
          <a:bodyPr wrap="square" rtlCol="0">
            <a:spAutoFit/>
          </a:bodyPr>
          <a:lstStyle/>
          <a:p>
            <a:pPr algn="just">
              <a:spcBef>
                <a:spcPts val="1400"/>
              </a:spcBef>
            </a:pPr>
            <a:r>
              <a:rPr lang="en-US" b="1" dirty="0"/>
              <a:t>Average change of credit limit by payment </a:t>
            </a:r>
            <a:r>
              <a:rPr lang="en-US" b="1" dirty="0" err="1"/>
              <a:t>behaviour</a:t>
            </a:r>
            <a:r>
              <a:rPr lang="en-US" b="1" dirty="0"/>
              <a:t> :</a:t>
            </a:r>
          </a:p>
          <a:p>
            <a:pPr algn="just">
              <a:spcBef>
                <a:spcPts val="1400"/>
              </a:spcBef>
            </a:pPr>
            <a:r>
              <a:rPr lang="en-US" dirty="0"/>
              <a:t>At 10.86, Low spend small value payments has the highest Average of changed credit limit and was higher than High spend large value payment, which had the lowest Average of changed credit limit at 9.58.</a:t>
            </a:r>
          </a:p>
          <a:p>
            <a:pPr algn="just">
              <a:spcBef>
                <a:spcPts val="1400"/>
              </a:spcBef>
            </a:pPr>
            <a:endParaRPr lang="en-US" b="1" dirty="0"/>
          </a:p>
        </p:txBody>
      </p:sp>
      <p:sp>
        <p:nvSpPr>
          <p:cNvPr id="17" name="TextBox 16">
            <a:extLst>
              <a:ext uri="{FF2B5EF4-FFF2-40B4-BE49-F238E27FC236}">
                <a16:creationId xmlns:a16="http://schemas.microsoft.com/office/drawing/2014/main" id="{C8D32D4D-F392-C2AE-BE87-F0AEE46CB3D4}"/>
              </a:ext>
            </a:extLst>
          </p:cNvPr>
          <p:cNvSpPr txBox="1"/>
          <p:nvPr/>
        </p:nvSpPr>
        <p:spPr>
          <a:xfrm>
            <a:off x="5218411" y="4308625"/>
            <a:ext cx="4476769" cy="2390398"/>
          </a:xfrm>
          <a:prstGeom prst="rect">
            <a:avLst/>
          </a:prstGeom>
          <a:noFill/>
        </p:spPr>
        <p:txBody>
          <a:bodyPr wrap="square" rtlCol="0">
            <a:spAutoFit/>
          </a:bodyPr>
          <a:lstStyle/>
          <a:p>
            <a:pPr algn="just">
              <a:spcBef>
                <a:spcPts val="1400"/>
              </a:spcBef>
            </a:pPr>
            <a:r>
              <a:rPr lang="en-US" b="1" dirty="0"/>
              <a:t>Percentage of Amount Invested Monthly by Age Groups: </a:t>
            </a:r>
          </a:p>
          <a:p>
            <a:pPr algn="just">
              <a:spcBef>
                <a:spcPts val="1400"/>
              </a:spcBef>
            </a:pPr>
            <a:r>
              <a:rPr lang="en-US" dirty="0"/>
              <a:t>At 30.53%, Old Adult had the highest Percentage of Amount Invested monthly and was 263.58% higher than Teen (8.4%). </a:t>
            </a:r>
          </a:p>
          <a:p>
            <a:pPr algn="just">
              <a:spcBef>
                <a:spcPts val="1400"/>
              </a:spcBef>
            </a:pPr>
            <a:endParaRPr lang="en-US" b="1" dirty="0"/>
          </a:p>
        </p:txBody>
      </p:sp>
      <p:pic>
        <p:nvPicPr>
          <p:cNvPr id="4" name="Picture 3">
            <a:extLst>
              <a:ext uri="{FF2B5EF4-FFF2-40B4-BE49-F238E27FC236}">
                <a16:creationId xmlns:a16="http://schemas.microsoft.com/office/drawing/2014/main" id="{3E4457AA-FE74-0E8A-2D4C-2981846CD23C}"/>
              </a:ext>
            </a:extLst>
          </p:cNvPr>
          <p:cNvPicPr>
            <a:picLocks noChangeAspect="1"/>
          </p:cNvPicPr>
          <p:nvPr/>
        </p:nvPicPr>
        <p:blipFill>
          <a:blip r:embed="rId3"/>
          <a:srcRect r="3807"/>
          <a:stretch>
            <a:fillRect/>
          </a:stretch>
        </p:blipFill>
        <p:spPr>
          <a:xfrm>
            <a:off x="5625432" y="696365"/>
            <a:ext cx="5399920" cy="3082535"/>
          </a:xfrm>
          <a:prstGeom prst="rect">
            <a:avLst/>
          </a:prstGeom>
        </p:spPr>
      </p:pic>
      <p:pic>
        <p:nvPicPr>
          <p:cNvPr id="6" name="Picture 5">
            <a:extLst>
              <a:ext uri="{FF2B5EF4-FFF2-40B4-BE49-F238E27FC236}">
                <a16:creationId xmlns:a16="http://schemas.microsoft.com/office/drawing/2014/main" id="{CFBB6E6F-2A59-7599-0800-A6DCCE1AB3FB}"/>
              </a:ext>
            </a:extLst>
          </p:cNvPr>
          <p:cNvPicPr>
            <a:picLocks noChangeAspect="1"/>
          </p:cNvPicPr>
          <p:nvPr/>
        </p:nvPicPr>
        <p:blipFill>
          <a:blip r:embed="rId4"/>
          <a:stretch>
            <a:fillRect/>
          </a:stretch>
        </p:blipFill>
        <p:spPr>
          <a:xfrm>
            <a:off x="367009" y="3696952"/>
            <a:ext cx="4476769" cy="2423673"/>
          </a:xfrm>
          <a:prstGeom prst="rect">
            <a:avLst/>
          </a:prstGeom>
        </p:spPr>
      </p:pic>
    </p:spTree>
    <p:extLst>
      <p:ext uri="{BB962C8B-B14F-4D97-AF65-F5344CB8AC3E}">
        <p14:creationId xmlns:p14="http://schemas.microsoft.com/office/powerpoint/2010/main" val="385098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3C03-0652-E4E8-5EC9-2A5508429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75A5B-CF15-89E4-2CBF-4A950B10E8D1}"/>
              </a:ext>
            </a:extLst>
          </p:cNvPr>
          <p:cNvSpPr>
            <a:spLocks noGrp="1"/>
          </p:cNvSpPr>
          <p:nvPr>
            <p:ph type="title"/>
          </p:nvPr>
        </p:nvSpPr>
        <p:spPr>
          <a:xfrm>
            <a:off x="771734" y="182679"/>
            <a:ext cx="9389288" cy="1362456"/>
          </a:xfrm>
        </p:spPr>
        <p:txBody>
          <a:bodyPr anchor="t">
            <a:normAutofit/>
          </a:bodyPr>
          <a:lstStyle/>
          <a:p>
            <a:r>
              <a:rPr lang="en-US" dirty="0"/>
              <a:t>Continue…</a:t>
            </a:r>
          </a:p>
        </p:txBody>
      </p:sp>
      <p:sp>
        <p:nvSpPr>
          <p:cNvPr id="14" name="Slide Number Placeholder 13">
            <a:extLst>
              <a:ext uri="{FF2B5EF4-FFF2-40B4-BE49-F238E27FC236}">
                <a16:creationId xmlns:a16="http://schemas.microsoft.com/office/drawing/2014/main" id="{B492C74D-2690-7778-6BFF-9469F9F8D4EE}"/>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
        <p:nvSpPr>
          <p:cNvPr id="16" name="TextBox 15">
            <a:extLst>
              <a:ext uri="{FF2B5EF4-FFF2-40B4-BE49-F238E27FC236}">
                <a16:creationId xmlns:a16="http://schemas.microsoft.com/office/drawing/2014/main" id="{F9668700-3DCD-31B3-0E4D-FEBCFBF13DC8}"/>
              </a:ext>
            </a:extLst>
          </p:cNvPr>
          <p:cNvSpPr txBox="1"/>
          <p:nvPr/>
        </p:nvSpPr>
        <p:spPr>
          <a:xfrm>
            <a:off x="556682" y="1175419"/>
            <a:ext cx="5074416" cy="1656864"/>
          </a:xfrm>
          <a:prstGeom prst="rect">
            <a:avLst/>
          </a:prstGeom>
          <a:noFill/>
        </p:spPr>
        <p:txBody>
          <a:bodyPr wrap="square" rtlCol="0">
            <a:spAutoFit/>
          </a:bodyPr>
          <a:lstStyle/>
          <a:p>
            <a:pPr algn="just">
              <a:spcBef>
                <a:spcPts val="1400"/>
              </a:spcBef>
            </a:pPr>
            <a:r>
              <a:rPr lang="en-US" b="1" dirty="0"/>
              <a:t>Average Disposal Income by Occupation:</a:t>
            </a:r>
          </a:p>
          <a:p>
            <a:pPr algn="just">
              <a:spcBef>
                <a:spcPts val="1400"/>
              </a:spcBef>
            </a:pPr>
            <a:r>
              <a:rPr lang="en-US" dirty="0"/>
              <a:t>At 13130.44, Lawyer had the highest Average Disposal Income and was 49.7% highest than writer, which had the lowest Average Disposal Income at 8771.43.</a:t>
            </a:r>
            <a:endParaRPr lang="en-US" b="1" dirty="0"/>
          </a:p>
        </p:txBody>
      </p:sp>
      <p:sp>
        <p:nvSpPr>
          <p:cNvPr id="17" name="TextBox 16">
            <a:extLst>
              <a:ext uri="{FF2B5EF4-FFF2-40B4-BE49-F238E27FC236}">
                <a16:creationId xmlns:a16="http://schemas.microsoft.com/office/drawing/2014/main" id="{7A49D08B-0821-0C93-19B2-223CE0AEFB9F}"/>
              </a:ext>
            </a:extLst>
          </p:cNvPr>
          <p:cNvSpPr txBox="1"/>
          <p:nvPr/>
        </p:nvSpPr>
        <p:spPr>
          <a:xfrm>
            <a:off x="5218411" y="4308625"/>
            <a:ext cx="4650803" cy="1379865"/>
          </a:xfrm>
          <a:prstGeom prst="rect">
            <a:avLst/>
          </a:prstGeom>
          <a:noFill/>
        </p:spPr>
        <p:txBody>
          <a:bodyPr wrap="square" rtlCol="0">
            <a:spAutoFit/>
          </a:bodyPr>
          <a:lstStyle/>
          <a:p>
            <a:pPr algn="just">
              <a:spcBef>
                <a:spcPts val="1400"/>
              </a:spcBef>
            </a:pPr>
            <a:r>
              <a:rPr lang="en-US" b="1" dirty="0"/>
              <a:t>Average Change as per Credit Mix: </a:t>
            </a:r>
          </a:p>
          <a:p>
            <a:pPr algn="just">
              <a:spcBef>
                <a:spcPts val="1400"/>
              </a:spcBef>
            </a:pPr>
            <a:r>
              <a:rPr lang="en-US" dirty="0"/>
              <a:t>Bad Credit Mix had the highest Average of change in credit limit at 13.8 and was 125.88% higher than Good Credit Mix.</a:t>
            </a:r>
            <a:endParaRPr lang="en-US" b="1" dirty="0"/>
          </a:p>
        </p:txBody>
      </p:sp>
      <p:pic>
        <p:nvPicPr>
          <p:cNvPr id="6" name="Picture 5">
            <a:extLst>
              <a:ext uri="{FF2B5EF4-FFF2-40B4-BE49-F238E27FC236}">
                <a16:creationId xmlns:a16="http://schemas.microsoft.com/office/drawing/2014/main" id="{89EBC4C2-8DC6-63DD-87F6-AE631DF04A7A}"/>
              </a:ext>
            </a:extLst>
          </p:cNvPr>
          <p:cNvPicPr>
            <a:picLocks noChangeAspect="1"/>
          </p:cNvPicPr>
          <p:nvPr/>
        </p:nvPicPr>
        <p:blipFill>
          <a:blip r:embed="rId3"/>
          <a:srcRect l="974" r="1806"/>
          <a:stretch>
            <a:fillRect/>
          </a:stretch>
        </p:blipFill>
        <p:spPr>
          <a:xfrm>
            <a:off x="5631098" y="345573"/>
            <a:ext cx="5492197" cy="3414786"/>
          </a:xfrm>
          <a:prstGeom prst="rect">
            <a:avLst/>
          </a:prstGeom>
        </p:spPr>
      </p:pic>
      <p:pic>
        <p:nvPicPr>
          <p:cNvPr id="8" name="Picture 7">
            <a:extLst>
              <a:ext uri="{FF2B5EF4-FFF2-40B4-BE49-F238E27FC236}">
                <a16:creationId xmlns:a16="http://schemas.microsoft.com/office/drawing/2014/main" id="{C3F95ED8-3F5D-85D0-D04F-A5248C9C6D33}"/>
              </a:ext>
            </a:extLst>
          </p:cNvPr>
          <p:cNvPicPr>
            <a:picLocks noChangeAspect="1"/>
          </p:cNvPicPr>
          <p:nvPr/>
        </p:nvPicPr>
        <p:blipFill>
          <a:blip r:embed="rId4"/>
          <a:stretch>
            <a:fillRect/>
          </a:stretch>
        </p:blipFill>
        <p:spPr>
          <a:xfrm>
            <a:off x="800353" y="3136451"/>
            <a:ext cx="3858163" cy="3219899"/>
          </a:xfrm>
          <a:prstGeom prst="rect">
            <a:avLst/>
          </a:prstGeom>
        </p:spPr>
      </p:pic>
    </p:spTree>
    <p:extLst>
      <p:ext uri="{BB962C8B-B14F-4D97-AF65-F5344CB8AC3E}">
        <p14:creationId xmlns:p14="http://schemas.microsoft.com/office/powerpoint/2010/main" val="231326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9EE8-0C6C-14E7-F246-44825260C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EDB71-C393-A84C-18F3-D59DF7B86BB4}"/>
              </a:ext>
            </a:extLst>
          </p:cNvPr>
          <p:cNvSpPr>
            <a:spLocks noGrp="1"/>
          </p:cNvSpPr>
          <p:nvPr>
            <p:ph type="title"/>
          </p:nvPr>
        </p:nvSpPr>
        <p:spPr>
          <a:xfrm>
            <a:off x="4933950" y="429461"/>
            <a:ext cx="6343650" cy="2668463"/>
          </a:xfrm>
        </p:spPr>
        <p:txBody>
          <a:bodyPr anchor="b">
            <a:normAutofit/>
          </a:bodyPr>
          <a:lstStyle/>
          <a:p>
            <a:r>
              <a:rPr lang="en-US" dirty="0"/>
              <a:t>Dashboard</a:t>
            </a:r>
          </a:p>
        </p:txBody>
      </p:sp>
      <p:sp>
        <p:nvSpPr>
          <p:cNvPr id="3" name="Content Placeholder 2">
            <a:extLst>
              <a:ext uri="{FF2B5EF4-FFF2-40B4-BE49-F238E27FC236}">
                <a16:creationId xmlns:a16="http://schemas.microsoft.com/office/drawing/2014/main" id="{0527B3D4-85D5-E83C-FA9F-35E753583058}"/>
              </a:ext>
            </a:extLst>
          </p:cNvPr>
          <p:cNvSpPr>
            <a:spLocks noGrp="1"/>
          </p:cNvSpPr>
          <p:nvPr>
            <p:ph sz="half" idx="14"/>
          </p:nvPr>
        </p:nvSpPr>
        <p:spPr>
          <a:xfrm>
            <a:off x="4938712" y="3299953"/>
            <a:ext cx="6338888" cy="2668463"/>
          </a:xfrm>
        </p:spPr>
        <p:txBody>
          <a:bodyPr bIns="0">
            <a:normAutofit/>
          </a:bodyPr>
          <a:lstStyle/>
          <a:p>
            <a:r>
              <a:rPr lang="en-US" dirty="0"/>
              <a:t>Interactive Report</a:t>
            </a:r>
          </a:p>
          <a:p>
            <a:r>
              <a:rPr lang="en-US" dirty="0"/>
              <a:t>Weekly Refresh</a:t>
            </a:r>
          </a:p>
          <a:p>
            <a:pPr lvl="1"/>
            <a:r>
              <a:rPr lang="en-US" dirty="0"/>
              <a:t>Scheduled every Friday at 11 AM</a:t>
            </a:r>
          </a:p>
          <a:p>
            <a:r>
              <a:rPr lang="en-US" dirty="0"/>
              <a:t>Auto-Update Report &amp; Dashboard</a:t>
            </a:r>
          </a:p>
          <a:p>
            <a:r>
              <a:rPr lang="en-US" dirty="0"/>
              <a:t>Update Alerts</a:t>
            </a:r>
          </a:p>
        </p:txBody>
      </p:sp>
      <p:sp>
        <p:nvSpPr>
          <p:cNvPr id="8" name="Slide Number Placeholder 3">
            <a:extLst>
              <a:ext uri="{FF2B5EF4-FFF2-40B4-BE49-F238E27FC236}">
                <a16:creationId xmlns:a16="http://schemas.microsoft.com/office/drawing/2014/main" id="{418BA4FC-11D0-74C3-FD93-822355180FF2}"/>
              </a:ext>
            </a:extLst>
          </p:cNvPr>
          <p:cNvSpPr>
            <a:spLocks noGrp="1"/>
          </p:cNvSpPr>
          <p:nvPr>
            <p:ph type="sldNum" sz="quarter" idx="12"/>
          </p:nvPr>
        </p:nvSpPr>
        <p:spPr>
          <a:xfrm>
            <a:off x="10967357" y="6356350"/>
            <a:ext cx="457200" cy="365125"/>
          </a:xfrm>
        </p:spPr>
        <p:txBody>
          <a:bodyPr/>
          <a:lstStyle/>
          <a:p>
            <a:pPr>
              <a:spcAft>
                <a:spcPts val="600"/>
              </a:spcAft>
            </a:pPr>
            <a:fld id="{B5CEABB6-07DC-46E8-9B57-56EC44A396E5}" type="slidenum">
              <a:rPr lang="en-US" smtClean="0"/>
              <a:pPr>
                <a:spcAft>
                  <a:spcPts val="600"/>
                </a:spcAft>
              </a:pPr>
              <a:t>17</a:t>
            </a:fld>
            <a:endParaRPr lang="en-US"/>
          </a:p>
        </p:txBody>
      </p:sp>
    </p:spTree>
    <p:extLst>
      <p:ext uri="{BB962C8B-B14F-4D97-AF65-F5344CB8AC3E}">
        <p14:creationId xmlns:p14="http://schemas.microsoft.com/office/powerpoint/2010/main" val="135626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293226"/>
            <a:ext cx="10668000" cy="1325563"/>
          </a:xfrm>
        </p:spPr>
        <p:txBody>
          <a:bodyPr/>
          <a:lstStyle/>
          <a:p>
            <a:r>
              <a:rPr lang="en-US" dirty="0"/>
              <a:t>dashboard</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5" name="Picture 4">
            <a:extLst>
              <a:ext uri="{FF2B5EF4-FFF2-40B4-BE49-F238E27FC236}">
                <a16:creationId xmlns:a16="http://schemas.microsoft.com/office/drawing/2014/main" id="{65342F9C-D465-0136-2C6D-F9DBDB368BED}"/>
              </a:ext>
            </a:extLst>
          </p:cNvPr>
          <p:cNvPicPr>
            <a:picLocks noChangeAspect="1"/>
          </p:cNvPicPr>
          <p:nvPr/>
        </p:nvPicPr>
        <p:blipFill>
          <a:blip r:embed="rId3"/>
          <a:stretch>
            <a:fillRect/>
          </a:stretch>
        </p:blipFill>
        <p:spPr>
          <a:xfrm>
            <a:off x="1490472" y="956007"/>
            <a:ext cx="8744606" cy="5765468"/>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C4B9-F3B6-B41D-9B27-74F63853CAB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667A76-3DDB-262D-0D4C-147D218C7EAA}"/>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6" name="Picture 5">
            <a:extLst>
              <a:ext uri="{FF2B5EF4-FFF2-40B4-BE49-F238E27FC236}">
                <a16:creationId xmlns:a16="http://schemas.microsoft.com/office/drawing/2014/main" id="{B4C46D16-23AB-5A9E-2085-DFF350DFAB82}"/>
              </a:ext>
            </a:extLst>
          </p:cNvPr>
          <p:cNvPicPr>
            <a:picLocks noChangeAspect="1"/>
          </p:cNvPicPr>
          <p:nvPr/>
        </p:nvPicPr>
        <p:blipFill>
          <a:blip r:embed="rId3"/>
          <a:stretch>
            <a:fillRect/>
          </a:stretch>
        </p:blipFill>
        <p:spPr>
          <a:xfrm>
            <a:off x="1769186" y="0"/>
            <a:ext cx="8653628" cy="6858000"/>
          </a:xfrm>
          <a:prstGeom prst="rect">
            <a:avLst/>
          </a:prstGeom>
        </p:spPr>
      </p:pic>
    </p:spTree>
    <p:extLst>
      <p:ext uri="{BB962C8B-B14F-4D97-AF65-F5344CB8AC3E}">
        <p14:creationId xmlns:p14="http://schemas.microsoft.com/office/powerpoint/2010/main" val="223275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Business Problem</a:t>
            </a:r>
          </a:p>
          <a:p>
            <a:r>
              <a:rPr lang="en-US" dirty="0"/>
              <a:t>Tools Used</a:t>
            </a:r>
          </a:p>
          <a:p>
            <a:r>
              <a:rPr lang="en-US" dirty="0"/>
              <a:t>Understanding Problems &amp; Solutions</a:t>
            </a:r>
          </a:p>
          <a:p>
            <a:r>
              <a:rPr lang="en-US" dirty="0"/>
              <a:t>Data Transformations</a:t>
            </a:r>
          </a:p>
          <a:p>
            <a:r>
              <a:rPr lang="en-US" dirty="0"/>
              <a:t>Key Insights</a:t>
            </a:r>
          </a:p>
          <a:p>
            <a:r>
              <a:rPr lang="en-US" dirty="0"/>
              <a:t>Dashboard</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7F9F9-41DE-325B-9369-2C68603439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25D89F-40DE-2774-88BC-9F08A4D2F674}"/>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8" name="Picture 7">
            <a:extLst>
              <a:ext uri="{FF2B5EF4-FFF2-40B4-BE49-F238E27FC236}">
                <a16:creationId xmlns:a16="http://schemas.microsoft.com/office/drawing/2014/main" id="{CFFAFABC-1052-485A-76AC-2EDDB0E5B553}"/>
              </a:ext>
            </a:extLst>
          </p:cNvPr>
          <p:cNvPicPr>
            <a:picLocks noChangeAspect="1"/>
          </p:cNvPicPr>
          <p:nvPr/>
        </p:nvPicPr>
        <p:blipFill>
          <a:blip r:embed="rId3"/>
          <a:stretch>
            <a:fillRect/>
          </a:stretch>
        </p:blipFill>
        <p:spPr>
          <a:xfrm>
            <a:off x="1769186" y="0"/>
            <a:ext cx="8653628" cy="6858000"/>
          </a:xfrm>
          <a:prstGeom prst="rect">
            <a:avLst/>
          </a:prstGeom>
        </p:spPr>
      </p:pic>
    </p:spTree>
    <p:extLst>
      <p:ext uri="{BB962C8B-B14F-4D97-AF65-F5344CB8AC3E}">
        <p14:creationId xmlns:p14="http://schemas.microsoft.com/office/powerpoint/2010/main" val="150301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64155" y="896112"/>
            <a:ext cx="10665845" cy="1325563"/>
          </a:xfrm>
        </p:spPr>
        <p:txBody>
          <a:bodyPr anchor="t">
            <a:normAutofit/>
          </a:bodyPr>
          <a:lstStyle/>
          <a:p>
            <a:r>
              <a:rPr lang="en-US" dirty="0"/>
              <a:t>THANK YOU</a:t>
            </a:r>
          </a:p>
        </p:txBody>
      </p:sp>
      <p:sp>
        <p:nvSpPr>
          <p:cNvPr id="8" name="Slide Number Placeholder 3">
            <a:extLst>
              <a:ext uri="{FF2B5EF4-FFF2-40B4-BE49-F238E27FC236}">
                <a16:creationId xmlns:a16="http://schemas.microsoft.com/office/drawing/2014/main" id="{27C154F6-4FCE-9878-DEE5-B27E9B543ED9}"/>
              </a:ext>
            </a:extLst>
          </p:cNvPr>
          <p:cNvSpPr>
            <a:spLocks noGrp="1"/>
          </p:cNvSpPr>
          <p:nvPr>
            <p:ph type="sldNum" sz="quarter" idx="12"/>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graphicFrame>
        <p:nvGraphicFramePr>
          <p:cNvPr id="11" name="Content Placeholder 2">
            <a:extLst>
              <a:ext uri="{FF2B5EF4-FFF2-40B4-BE49-F238E27FC236}">
                <a16:creationId xmlns:a16="http://schemas.microsoft.com/office/drawing/2014/main" id="{0F95FAB0-69FB-6F20-A4BD-AEF8CFCCF8F3}"/>
              </a:ext>
            </a:extLst>
          </p:cNvPr>
          <p:cNvGraphicFramePr>
            <a:graphicFrameLocks noGrp="1"/>
          </p:cNvGraphicFramePr>
          <p:nvPr>
            <p:ph type="tbl" sz="quarter" idx="13"/>
            <p:extLst>
              <p:ext uri="{D42A27DB-BD31-4B8C-83A1-F6EECF244321}">
                <p14:modId xmlns:p14="http://schemas.microsoft.com/office/powerpoint/2010/main" val="548717496"/>
              </p:ext>
            </p:extLst>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5E254-C700-4305-AEAC-2FAFE286B4B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A12034D-F07E-B7DB-0937-BAAF7594B808}"/>
              </a:ext>
            </a:extLst>
          </p:cNvPr>
          <p:cNvSpPr txBox="1">
            <a:spLocks/>
          </p:cNvSpPr>
          <p:nvPr/>
        </p:nvSpPr>
        <p:spPr>
          <a:xfrm>
            <a:off x="658962" y="433656"/>
            <a:ext cx="10668000"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spcAft>
                <a:spcPts val="600"/>
              </a:spcAft>
            </a:pPr>
            <a:r>
              <a:rPr lang="en-US" b="1" kern="1200" cap="all" baseline="0" dirty="0">
                <a:latin typeface="+mj-lt"/>
                <a:ea typeface="+mj-ea"/>
                <a:cs typeface="+mj-cs"/>
              </a:rPr>
              <a:t>Business Problem </a:t>
            </a:r>
          </a:p>
        </p:txBody>
      </p:sp>
      <p:sp>
        <p:nvSpPr>
          <p:cNvPr id="12" name="Slide Number Placeholder 3">
            <a:extLst>
              <a:ext uri="{FF2B5EF4-FFF2-40B4-BE49-F238E27FC236}">
                <a16:creationId xmlns:a16="http://schemas.microsoft.com/office/drawing/2014/main" id="{74C476E0-88DE-AD2E-D3A2-43714861BA2C}"/>
              </a:ext>
            </a:extLst>
          </p:cNvPr>
          <p:cNvSpPr>
            <a:spLocks noGrp="1"/>
          </p:cNvSpPr>
          <p:nvPr>
            <p:ph type="sldNum" sz="quarter" idx="12"/>
          </p:nvPr>
        </p:nvSpPr>
        <p:spPr>
          <a:xfrm>
            <a:off x="11010215" y="6419412"/>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3</a:t>
            </a:fld>
            <a:endParaRPr lang="en-US"/>
          </a:p>
        </p:txBody>
      </p:sp>
      <p:graphicFrame>
        <p:nvGraphicFramePr>
          <p:cNvPr id="27" name="Content Placeholder 2">
            <a:extLst>
              <a:ext uri="{FF2B5EF4-FFF2-40B4-BE49-F238E27FC236}">
                <a16:creationId xmlns:a16="http://schemas.microsoft.com/office/drawing/2014/main" id="{0D4C5BD5-44DB-3E63-1CAD-1201466D3A20}"/>
              </a:ext>
            </a:extLst>
          </p:cNvPr>
          <p:cNvGraphicFramePr/>
          <p:nvPr>
            <p:extLst>
              <p:ext uri="{D42A27DB-BD31-4B8C-83A1-F6EECF244321}">
                <p14:modId xmlns:p14="http://schemas.microsoft.com/office/powerpoint/2010/main" val="2309271530"/>
              </p:ext>
            </p:extLst>
          </p:nvPr>
        </p:nvGraphicFramePr>
        <p:xfrm>
          <a:off x="452884" y="1673651"/>
          <a:ext cx="5437039" cy="4067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2">
            <a:extLst>
              <a:ext uri="{FF2B5EF4-FFF2-40B4-BE49-F238E27FC236}">
                <a16:creationId xmlns:a16="http://schemas.microsoft.com/office/drawing/2014/main" id="{5C356F0B-FDFD-D5C8-3AA9-9E810292B98A}"/>
              </a:ext>
            </a:extLst>
          </p:cNvPr>
          <p:cNvGraphicFramePr/>
          <p:nvPr>
            <p:extLst>
              <p:ext uri="{D42A27DB-BD31-4B8C-83A1-F6EECF244321}">
                <p14:modId xmlns:p14="http://schemas.microsoft.com/office/powerpoint/2010/main" val="303465278"/>
              </p:ext>
            </p:extLst>
          </p:nvPr>
        </p:nvGraphicFramePr>
        <p:xfrm>
          <a:off x="6603190" y="2570708"/>
          <a:ext cx="4822185" cy="3736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Content Placeholder 2">
            <a:extLst>
              <a:ext uri="{FF2B5EF4-FFF2-40B4-BE49-F238E27FC236}">
                <a16:creationId xmlns:a16="http://schemas.microsoft.com/office/drawing/2014/main" id="{F9CC6451-8A71-95F3-72E3-E59AFDE778A4}"/>
              </a:ext>
            </a:extLst>
          </p:cNvPr>
          <p:cNvGraphicFramePr/>
          <p:nvPr>
            <p:extLst>
              <p:ext uri="{D42A27DB-BD31-4B8C-83A1-F6EECF244321}">
                <p14:modId xmlns:p14="http://schemas.microsoft.com/office/powerpoint/2010/main" val="4230563960"/>
              </p:ext>
            </p:extLst>
          </p:nvPr>
        </p:nvGraphicFramePr>
        <p:xfrm>
          <a:off x="6199039" y="364698"/>
          <a:ext cx="5437039" cy="325149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7861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2CF9-6431-6A1C-B201-D42412BD4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C2D6C9-F19A-EE77-52C6-E3BE659E5E97}"/>
              </a:ext>
            </a:extLst>
          </p:cNvPr>
          <p:cNvSpPr>
            <a:spLocks noGrp="1"/>
          </p:cNvSpPr>
          <p:nvPr>
            <p:ph type="title"/>
          </p:nvPr>
        </p:nvSpPr>
        <p:spPr>
          <a:xfrm>
            <a:off x="757375" y="349574"/>
            <a:ext cx="10668000" cy="1325563"/>
          </a:xfrm>
        </p:spPr>
        <p:txBody>
          <a:bodyPr vert="horz" lIns="91440" tIns="45720" rIns="91440" bIns="45720" rtlCol="0" anchor="t" anchorCtr="0">
            <a:normAutofit/>
          </a:bodyPr>
          <a:lstStyle/>
          <a:p>
            <a:r>
              <a:rPr lang="en-US" b="1" kern="1200" cap="all" baseline="0" dirty="0">
                <a:latin typeface="+mj-lt"/>
                <a:ea typeface="+mj-ea"/>
                <a:cs typeface="+mj-cs"/>
              </a:rPr>
              <a:t>Continue… </a:t>
            </a:r>
          </a:p>
        </p:txBody>
      </p:sp>
      <p:sp>
        <p:nvSpPr>
          <p:cNvPr id="17" name="Rectangle 16">
            <a:extLst>
              <a:ext uri="{FF2B5EF4-FFF2-40B4-BE49-F238E27FC236}">
                <a16:creationId xmlns:a16="http://schemas.microsoft.com/office/drawing/2014/main" id="{5325744A-8D74-6855-FFBB-AF22A3A0B4D8}"/>
              </a:ext>
            </a:extLst>
          </p:cNvPr>
          <p:cNvSpPr/>
          <p:nvPr/>
        </p:nvSpPr>
        <p:spPr>
          <a:xfrm>
            <a:off x="757374" y="1675136"/>
            <a:ext cx="10520225" cy="4557497"/>
          </a:xfrm>
          <a:prstGeom prst="rect">
            <a:avLst/>
          </a:prstGeom>
          <a:noFill/>
        </p:spPr>
        <p:txBody>
          <a:bodyPr vert="horz" lIns="91440" tIns="45720" rIns="91440" bIns="45720" rtlCol="0">
            <a:noAutofit/>
          </a:bodyPr>
          <a:lstStyle/>
          <a:p>
            <a:pPr marL="228600" lvl="0" indent="-228600">
              <a:lnSpc>
                <a:spcPct val="90000"/>
              </a:lnSpc>
              <a:spcAft>
                <a:spcPts val="1200"/>
              </a:spcAft>
              <a:buFont typeface="Arial" panose="020B0604020202020204" pitchFamily="34" charset="0"/>
              <a:buChar char="•"/>
              <a:defRPr b="1"/>
            </a:pPr>
            <a:r>
              <a:rPr lang="en-US" dirty="0"/>
              <a:t>Challenges Faced: </a:t>
            </a:r>
          </a:p>
          <a:p>
            <a:pPr marL="685800" lvl="2" indent="-228600">
              <a:lnSpc>
                <a:spcPct val="90000"/>
              </a:lnSpc>
              <a:spcAft>
                <a:spcPts val="1200"/>
              </a:spcAft>
              <a:buFont typeface="Arial" panose="020B0604020202020204" pitchFamily="34" charset="0"/>
              <a:buChar char="•"/>
            </a:pPr>
            <a:r>
              <a:rPr lang="en-US" dirty="0"/>
              <a:t>Time-consuming processes affecting on-time delivery.</a:t>
            </a:r>
          </a:p>
          <a:p>
            <a:pPr marL="685800" lvl="2" indent="-228600">
              <a:lnSpc>
                <a:spcPct val="90000"/>
              </a:lnSpc>
              <a:spcAft>
                <a:spcPts val="1200"/>
              </a:spcAft>
              <a:buFont typeface="Arial" panose="020B0604020202020204" pitchFamily="34" charset="0"/>
              <a:buChar char="•"/>
            </a:pPr>
            <a:r>
              <a:rPr lang="en-US" dirty="0"/>
              <a:t>Increase labor cost (~$12000/Month).</a:t>
            </a:r>
          </a:p>
          <a:p>
            <a:pPr marL="685800" lvl="2" indent="-228600">
              <a:lnSpc>
                <a:spcPct val="90000"/>
              </a:lnSpc>
              <a:spcAft>
                <a:spcPts val="1200"/>
              </a:spcAft>
              <a:buFont typeface="Arial" panose="020B0604020202020204" pitchFamily="34" charset="0"/>
              <a:buChar char="•"/>
            </a:pPr>
            <a:r>
              <a:rPr lang="en-US" dirty="0"/>
              <a:t>Increase error rates</a:t>
            </a:r>
          </a:p>
          <a:p>
            <a:pPr marL="685800" lvl="2" indent="-228600">
              <a:lnSpc>
                <a:spcPct val="90000"/>
              </a:lnSpc>
              <a:spcAft>
                <a:spcPts val="1200"/>
              </a:spcAft>
              <a:buFont typeface="Arial" panose="020B0604020202020204" pitchFamily="34" charset="0"/>
              <a:buChar char="•"/>
            </a:pPr>
            <a:r>
              <a:rPr lang="en-US" dirty="0"/>
              <a:t>Resource strain impacting ongoing projects.</a:t>
            </a:r>
          </a:p>
          <a:p>
            <a:pPr marL="685800" lvl="2" indent="-228600">
              <a:lnSpc>
                <a:spcPct val="90000"/>
              </a:lnSpc>
              <a:spcAft>
                <a:spcPts val="1200"/>
              </a:spcAft>
              <a:buFont typeface="Arial" panose="020B0604020202020204" pitchFamily="34" charset="0"/>
              <a:buChar char="•"/>
            </a:pPr>
            <a:endParaRPr lang="en-US" dirty="0"/>
          </a:p>
          <a:p>
            <a:pPr marL="228600" lvl="1" indent="-228600">
              <a:lnSpc>
                <a:spcPct val="90000"/>
              </a:lnSpc>
              <a:spcAft>
                <a:spcPts val="1200"/>
              </a:spcAft>
              <a:buFont typeface="Arial" panose="020B0604020202020204" pitchFamily="34" charset="0"/>
              <a:buChar char="•"/>
            </a:pPr>
            <a:r>
              <a:rPr lang="en-US" b="1" dirty="0"/>
              <a:t>What Client Want?</a:t>
            </a:r>
          </a:p>
          <a:p>
            <a:pPr marL="685800" lvl="2" indent="-228600">
              <a:lnSpc>
                <a:spcPct val="90000"/>
              </a:lnSpc>
              <a:spcAft>
                <a:spcPts val="1200"/>
              </a:spcAft>
              <a:buFont typeface="Arial" panose="020B0604020202020204" pitchFamily="34" charset="0"/>
              <a:buChar char="•"/>
            </a:pPr>
            <a:r>
              <a:rPr lang="en-US" dirty="0"/>
              <a:t>Reduce Time</a:t>
            </a:r>
          </a:p>
          <a:p>
            <a:pPr marL="685800" lvl="2" indent="-228600">
              <a:lnSpc>
                <a:spcPct val="90000"/>
              </a:lnSpc>
              <a:spcAft>
                <a:spcPts val="1200"/>
              </a:spcAft>
              <a:buFont typeface="Arial" panose="020B0604020202020204" pitchFamily="34" charset="0"/>
              <a:buChar char="•"/>
            </a:pPr>
            <a:r>
              <a:rPr lang="en-US" dirty="0"/>
              <a:t>Minimize Errors during data manipulation and processing.</a:t>
            </a:r>
          </a:p>
          <a:p>
            <a:pPr marL="685800" lvl="2" indent="-228600">
              <a:lnSpc>
                <a:spcPct val="90000"/>
              </a:lnSpc>
              <a:spcAft>
                <a:spcPts val="1200"/>
              </a:spcAft>
              <a:buFont typeface="Arial" panose="020B0604020202020204" pitchFamily="34" charset="0"/>
              <a:buChar char="•"/>
            </a:pPr>
            <a:r>
              <a:rPr lang="en-US" dirty="0"/>
              <a:t>Reduce Costs</a:t>
            </a:r>
          </a:p>
          <a:p>
            <a:pPr marL="685800" lvl="2" indent="-228600">
              <a:lnSpc>
                <a:spcPct val="90000"/>
              </a:lnSpc>
              <a:spcAft>
                <a:spcPts val="1200"/>
              </a:spcAft>
              <a:buFont typeface="Arial" panose="020B0604020202020204" pitchFamily="34" charset="0"/>
              <a:buChar char="•"/>
            </a:pPr>
            <a:r>
              <a:rPr lang="en-US" dirty="0"/>
              <a:t>Reduce Workload</a:t>
            </a:r>
          </a:p>
          <a:p>
            <a:pPr marL="228600" lvl="1" indent="-228600">
              <a:lnSpc>
                <a:spcPct val="90000"/>
              </a:lnSpc>
              <a:spcAft>
                <a:spcPts val="1200"/>
              </a:spcAft>
              <a:buFont typeface="Arial" panose="020B0604020202020204" pitchFamily="34" charset="0"/>
              <a:buChar char="•"/>
            </a:pPr>
            <a:endParaRPr lang="en-US" dirty="0"/>
          </a:p>
        </p:txBody>
      </p:sp>
      <p:sp>
        <p:nvSpPr>
          <p:cNvPr id="12" name="Slide Number Placeholder 3">
            <a:extLst>
              <a:ext uri="{FF2B5EF4-FFF2-40B4-BE49-F238E27FC236}">
                <a16:creationId xmlns:a16="http://schemas.microsoft.com/office/drawing/2014/main" id="{5EE8190E-9ADF-DE77-70D7-4709572C3DBA}"/>
              </a:ext>
            </a:extLst>
          </p:cNvPr>
          <p:cNvSpPr>
            <a:spLocks noGrp="1"/>
          </p:cNvSpPr>
          <p:nvPr>
            <p:ph type="sldNum" sz="quarter" idx="12"/>
          </p:nvPr>
        </p:nvSpPr>
        <p:spPr>
          <a:xfrm>
            <a:off x="1096817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327977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2206-ADD4-CBEA-57B7-00BD59A32111}"/>
              </a:ext>
            </a:extLst>
          </p:cNvPr>
          <p:cNvSpPr>
            <a:spLocks noGrp="1"/>
          </p:cNvSpPr>
          <p:nvPr>
            <p:ph type="title"/>
          </p:nvPr>
        </p:nvSpPr>
        <p:spPr>
          <a:xfrm>
            <a:off x="456424" y="193591"/>
            <a:ext cx="9475851" cy="718275"/>
          </a:xfrm>
        </p:spPr>
        <p:txBody>
          <a:bodyPr vert="horz" lIns="91440" tIns="45720" rIns="91440" bIns="45720" rtlCol="0" anchor="t" anchorCtr="0">
            <a:normAutofit/>
          </a:bodyPr>
          <a:lstStyle/>
          <a:p>
            <a:r>
              <a:rPr lang="en-US" b="1" kern="1200" cap="all" baseline="0" dirty="0">
                <a:latin typeface="+mj-lt"/>
                <a:ea typeface="+mj-ea"/>
                <a:cs typeface="+mj-cs"/>
              </a:rPr>
              <a:t>Tools Used</a:t>
            </a:r>
          </a:p>
        </p:txBody>
      </p:sp>
      <p:sp>
        <p:nvSpPr>
          <p:cNvPr id="1031" name="Slide Number Placeholder 2">
            <a:extLst>
              <a:ext uri="{FF2B5EF4-FFF2-40B4-BE49-F238E27FC236}">
                <a16:creationId xmlns:a16="http://schemas.microsoft.com/office/drawing/2014/main" id="{25835EA9-3AEE-7E45-D5FF-17A81731D9DF}"/>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5</a:t>
            </a:fld>
            <a:endParaRPr lang="en-US"/>
          </a:p>
        </p:txBody>
      </p:sp>
      <p:sp>
        <p:nvSpPr>
          <p:cNvPr id="4" name="TextBox 3">
            <a:extLst>
              <a:ext uri="{FF2B5EF4-FFF2-40B4-BE49-F238E27FC236}">
                <a16:creationId xmlns:a16="http://schemas.microsoft.com/office/drawing/2014/main" id="{35768A14-70E3-7D18-489D-4CE34D2E9BD2}"/>
              </a:ext>
            </a:extLst>
          </p:cNvPr>
          <p:cNvSpPr txBox="1"/>
          <p:nvPr/>
        </p:nvSpPr>
        <p:spPr>
          <a:xfrm>
            <a:off x="1666354" y="2623029"/>
            <a:ext cx="1164713" cy="452207"/>
          </a:xfrm>
          <a:prstGeom prst="rect">
            <a:avLst/>
          </a:prstGeom>
        </p:spPr>
        <p:txBody>
          <a:bodyPr vert="horz" lIns="91440" tIns="45720" rIns="91440" bIns="45720" rtlCol="0">
            <a:normAutofit/>
          </a:bodyPr>
          <a:lstStyle/>
          <a:p>
            <a:pPr>
              <a:lnSpc>
                <a:spcPts val="2000"/>
              </a:lnSpc>
              <a:spcAft>
                <a:spcPts val="1200"/>
              </a:spcAft>
              <a:buFont typeface="Arial" panose="020B0604020202020204" pitchFamily="34" charset="0"/>
            </a:pPr>
            <a:r>
              <a:rPr lang="en-US" dirty="0"/>
              <a:t>Outlook</a:t>
            </a:r>
          </a:p>
        </p:txBody>
      </p:sp>
      <p:pic>
        <p:nvPicPr>
          <p:cNvPr id="1028" name="Picture 4" descr="Outlook for Windows - Free download and install on Windows | Microsoft Store">
            <a:extLst>
              <a:ext uri="{FF2B5EF4-FFF2-40B4-BE49-F238E27FC236}">
                <a16:creationId xmlns:a16="http://schemas.microsoft.com/office/drawing/2014/main" id="{5EDEFA16-50D1-462F-7976-3022B88FF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35" y="977750"/>
            <a:ext cx="1809176" cy="16793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Drive - Wikipedia">
            <a:extLst>
              <a:ext uri="{FF2B5EF4-FFF2-40B4-BE49-F238E27FC236}">
                <a16:creationId xmlns:a16="http://schemas.microsoft.com/office/drawing/2014/main" id="{71268558-927C-D044-0EB1-3C840CD28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807" y="1136945"/>
            <a:ext cx="1671407" cy="1301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2649D-EB26-90A5-D19D-75C5E912C266}"/>
              </a:ext>
            </a:extLst>
          </p:cNvPr>
          <p:cNvSpPr txBox="1"/>
          <p:nvPr/>
        </p:nvSpPr>
        <p:spPr>
          <a:xfrm>
            <a:off x="4151809" y="2663796"/>
            <a:ext cx="1659405" cy="452207"/>
          </a:xfrm>
          <a:prstGeom prst="rect">
            <a:avLst/>
          </a:prstGeom>
        </p:spPr>
        <p:txBody>
          <a:bodyPr vert="horz" lIns="91440" tIns="45720" rIns="91440" bIns="45720" rtlCol="0">
            <a:normAutofit/>
          </a:bodyPr>
          <a:lstStyle/>
          <a:p>
            <a:pPr>
              <a:lnSpc>
                <a:spcPts val="2000"/>
              </a:lnSpc>
              <a:spcAft>
                <a:spcPts val="1200"/>
              </a:spcAft>
              <a:buFont typeface="Arial" panose="020B0604020202020204" pitchFamily="34" charset="0"/>
            </a:pPr>
            <a:r>
              <a:rPr lang="en-US" dirty="0"/>
              <a:t>Google Drive</a:t>
            </a:r>
          </a:p>
        </p:txBody>
      </p:sp>
      <p:pic>
        <p:nvPicPr>
          <p:cNvPr id="1034" name="Picture 10" descr="See Getting Started with Cloud Computing at Google Developer Groups GDG  Sacramento">
            <a:extLst>
              <a:ext uri="{FF2B5EF4-FFF2-40B4-BE49-F238E27FC236}">
                <a16:creationId xmlns:a16="http://schemas.microsoft.com/office/drawing/2014/main" id="{D46D83C4-03B4-DCB7-06F5-5B75376B8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550" y="905572"/>
            <a:ext cx="2154096" cy="215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46BEBE-2019-DE7B-ABA8-5705CFCE0092}"/>
              </a:ext>
            </a:extLst>
          </p:cNvPr>
          <p:cNvSpPr txBox="1">
            <a:spLocks/>
          </p:cNvSpPr>
          <p:nvPr/>
        </p:nvSpPr>
        <p:spPr>
          <a:xfrm>
            <a:off x="8807125" y="2705904"/>
            <a:ext cx="1785521" cy="369332"/>
          </a:xfrm>
          <a:prstGeom prst="rect">
            <a:avLst/>
          </a:prstGeom>
          <a:noFill/>
        </p:spPr>
        <p:txBody>
          <a:bodyPr wrap="square" rtlCol="0">
            <a:spAutoFit/>
          </a:bodyPr>
          <a:lstStyle/>
          <a:p>
            <a:r>
              <a:rPr lang="en-US" dirty="0"/>
              <a:t>API Services</a:t>
            </a:r>
            <a:endParaRPr lang="en-IN" dirty="0"/>
          </a:p>
        </p:txBody>
      </p:sp>
      <p:pic>
        <p:nvPicPr>
          <p:cNvPr id="1036" name="Picture 12" descr="Power Automate Logo – The SharePoint Interface">
            <a:extLst>
              <a:ext uri="{FF2B5EF4-FFF2-40B4-BE49-F238E27FC236}">
                <a16:creationId xmlns:a16="http://schemas.microsoft.com/office/drawing/2014/main" id="{C09E4662-E9A8-C2C3-7DAD-DA6A10072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568" y="1047087"/>
            <a:ext cx="2345820" cy="15438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6D9F4F-8E12-EBB8-BED9-0593F901009F}"/>
              </a:ext>
            </a:extLst>
          </p:cNvPr>
          <p:cNvSpPr txBox="1"/>
          <p:nvPr/>
        </p:nvSpPr>
        <p:spPr>
          <a:xfrm>
            <a:off x="6119649" y="2623029"/>
            <a:ext cx="2345820" cy="591229"/>
          </a:xfrm>
          <a:prstGeom prst="rect">
            <a:avLst/>
          </a:prstGeom>
        </p:spPr>
        <p:txBody>
          <a:bodyPr vert="horz" lIns="91440" tIns="45720" rIns="91440" bIns="45720" rtlCol="0">
            <a:noAutofit/>
          </a:bodyPr>
          <a:lstStyle/>
          <a:p>
            <a:pPr algn="ctr">
              <a:lnSpc>
                <a:spcPts val="2000"/>
              </a:lnSpc>
              <a:spcAft>
                <a:spcPts val="1200"/>
              </a:spcAft>
              <a:buFont typeface="Arial" panose="020B0604020202020204" pitchFamily="34" charset="0"/>
            </a:pPr>
            <a:r>
              <a:rPr lang="en-US" dirty="0"/>
              <a:t>Microsoft Power Automat</a:t>
            </a:r>
          </a:p>
        </p:txBody>
      </p:sp>
      <p:pic>
        <p:nvPicPr>
          <p:cNvPr id="1038" name="Picture 14" descr="Power BI Logo, symbol, meaning, history, PNG, brand">
            <a:extLst>
              <a:ext uri="{FF2B5EF4-FFF2-40B4-BE49-F238E27FC236}">
                <a16:creationId xmlns:a16="http://schemas.microsoft.com/office/drawing/2014/main" id="{4F38B4A3-19AB-1536-520E-0BE9B8CD7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502" y="4200855"/>
            <a:ext cx="3394841" cy="18215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AC9862-033D-F570-7B94-C0A954105AAB}"/>
              </a:ext>
            </a:extLst>
          </p:cNvPr>
          <p:cNvSpPr txBox="1"/>
          <p:nvPr/>
        </p:nvSpPr>
        <p:spPr>
          <a:xfrm>
            <a:off x="4425511" y="6224511"/>
            <a:ext cx="2345820" cy="420222"/>
          </a:xfrm>
          <a:prstGeom prst="rect">
            <a:avLst/>
          </a:prstGeom>
        </p:spPr>
        <p:txBody>
          <a:bodyPr vert="horz" lIns="91440" tIns="45720" rIns="91440" bIns="45720" rtlCol="0">
            <a:noAutofit/>
          </a:bodyPr>
          <a:lstStyle/>
          <a:p>
            <a:pPr algn="ctr">
              <a:lnSpc>
                <a:spcPts val="2000"/>
              </a:lnSpc>
              <a:spcAft>
                <a:spcPts val="1200"/>
              </a:spcAft>
              <a:buFont typeface="Arial" panose="020B0604020202020204" pitchFamily="34" charset="0"/>
            </a:pPr>
            <a:r>
              <a:rPr lang="en-US" dirty="0"/>
              <a:t>Power BI Desktop</a:t>
            </a:r>
          </a:p>
        </p:txBody>
      </p:sp>
      <p:pic>
        <p:nvPicPr>
          <p:cNvPr id="1040" name="Picture 16" descr="Microsoft Fabric Support and Status | Microsoft Fabric">
            <a:extLst>
              <a:ext uri="{FF2B5EF4-FFF2-40B4-BE49-F238E27FC236}">
                <a16:creationId xmlns:a16="http://schemas.microsoft.com/office/drawing/2014/main" id="{272632D7-0366-D546-7D95-D414DE91BD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0314" y="4200854"/>
            <a:ext cx="3072251" cy="195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6E7055-427F-1C69-D9C0-3E2B81F2ECC8}"/>
              </a:ext>
            </a:extLst>
          </p:cNvPr>
          <p:cNvSpPr txBox="1"/>
          <p:nvPr/>
        </p:nvSpPr>
        <p:spPr>
          <a:xfrm>
            <a:off x="7774403" y="6224511"/>
            <a:ext cx="2345820" cy="420222"/>
          </a:xfrm>
          <a:prstGeom prst="rect">
            <a:avLst/>
          </a:prstGeom>
        </p:spPr>
        <p:txBody>
          <a:bodyPr vert="horz" lIns="91440" tIns="45720" rIns="91440" bIns="45720" rtlCol="0">
            <a:noAutofit/>
          </a:bodyPr>
          <a:lstStyle/>
          <a:p>
            <a:pPr algn="ctr">
              <a:lnSpc>
                <a:spcPts val="2000"/>
              </a:lnSpc>
              <a:spcAft>
                <a:spcPts val="1200"/>
              </a:spcAft>
              <a:buFont typeface="Arial" panose="020B0604020202020204" pitchFamily="34" charset="0"/>
            </a:pPr>
            <a:r>
              <a:rPr lang="en-US" dirty="0"/>
              <a:t>Power BI Services/</a:t>
            </a:r>
            <a:br>
              <a:rPr lang="en-US" dirty="0"/>
            </a:br>
            <a:r>
              <a:rPr lang="en-US" dirty="0"/>
              <a:t>Power Fabric</a:t>
            </a:r>
          </a:p>
        </p:txBody>
      </p:sp>
      <p:pic>
        <p:nvPicPr>
          <p:cNvPr id="1042" name="Picture 18" descr="Logging in Python: A Developer's Guide | Product Blog • Sentry">
            <a:extLst>
              <a:ext uri="{FF2B5EF4-FFF2-40B4-BE49-F238E27FC236}">
                <a16:creationId xmlns:a16="http://schemas.microsoft.com/office/drawing/2014/main" id="{D65D8C69-E319-EB8C-7E51-1995999F8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361" y="3975924"/>
            <a:ext cx="2328170" cy="2328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D92088-FE9F-ECB8-D6AE-DADB46037BA8}"/>
              </a:ext>
            </a:extLst>
          </p:cNvPr>
          <p:cNvSpPr txBox="1"/>
          <p:nvPr/>
        </p:nvSpPr>
        <p:spPr>
          <a:xfrm>
            <a:off x="1075800" y="6179448"/>
            <a:ext cx="2345820" cy="420222"/>
          </a:xfrm>
          <a:prstGeom prst="rect">
            <a:avLst/>
          </a:prstGeom>
        </p:spPr>
        <p:txBody>
          <a:bodyPr vert="horz" lIns="91440" tIns="45720" rIns="91440" bIns="45720" rtlCol="0">
            <a:noAutofit/>
          </a:bodyPr>
          <a:lstStyle/>
          <a:p>
            <a:pPr algn="ctr">
              <a:lnSpc>
                <a:spcPts val="2000"/>
              </a:lnSpc>
              <a:spcAft>
                <a:spcPts val="1200"/>
              </a:spcAft>
              <a:buFont typeface="Arial" panose="020B0604020202020204" pitchFamily="34" charset="0"/>
            </a:pPr>
            <a:r>
              <a:rPr lang="en-US" dirty="0"/>
              <a:t>Python</a:t>
            </a:r>
          </a:p>
        </p:txBody>
      </p:sp>
    </p:spTree>
    <p:extLst>
      <p:ext uri="{BB962C8B-B14F-4D97-AF65-F5344CB8AC3E}">
        <p14:creationId xmlns:p14="http://schemas.microsoft.com/office/powerpoint/2010/main" val="309550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Understanding</a:t>
            </a:r>
            <a:br>
              <a:rPr lang="en-US" dirty="0"/>
            </a:br>
            <a:r>
              <a:rPr lang="en-US" dirty="0"/>
              <a:t>problems &amp;</a:t>
            </a:r>
            <a:br>
              <a:rPr lang="en-US" dirty="0"/>
            </a:br>
            <a:r>
              <a:rPr lang="en-US" dirty="0"/>
              <a:t>solutions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33694" y="4214128"/>
            <a:ext cx="6594768" cy="799307"/>
          </a:xfrm>
        </p:spPr>
        <p:txBody>
          <a:bodyPr/>
          <a:lstStyle/>
          <a:p>
            <a:r>
              <a:rPr lang="en-IN" dirty="0"/>
              <a:t>Time-saving automation</a:t>
            </a:r>
            <a:r>
              <a:rPr lang="en-US" dirty="0"/>
              <a:t> strategy</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92124" y="273114"/>
            <a:ext cx="9456228" cy="999929"/>
          </a:xfrm>
        </p:spPr>
        <p:txBody>
          <a:bodyPr anchor="t">
            <a:normAutofit/>
          </a:bodyPr>
          <a:lstStyle/>
          <a:p>
            <a:r>
              <a:rPr lang="en-US" dirty="0"/>
              <a:t>Automation Process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71733" y="1496951"/>
            <a:ext cx="7407625" cy="4859399"/>
          </a:xfrm>
        </p:spPr>
        <p:txBody>
          <a:bodyPr vert="horz" lIns="91440" tIns="45720" rIns="91440" bIns="45720" rtlCol="0">
            <a:noAutofit/>
          </a:bodyPr>
          <a:lstStyle/>
          <a:p>
            <a:r>
              <a:rPr lang="en-US" sz="1500" b="1" dirty="0"/>
              <a:t>Email rule setup in Outlook : </a:t>
            </a:r>
          </a:p>
          <a:p>
            <a:pPr marL="285750" indent="-285750">
              <a:buFont typeface="Arial" panose="020B0604020202020204" pitchFamily="34" charset="0"/>
              <a:buChar char="•"/>
            </a:pPr>
            <a:r>
              <a:rPr lang="en-US" sz="1500" dirty="0"/>
              <a:t>If subject or body contains keywords “Credit Score”,</a:t>
            </a:r>
          </a:p>
          <a:p>
            <a:pPr marL="742950" lvl="1" indent="-285750"/>
            <a:r>
              <a:rPr lang="en-US" sz="1500" dirty="0"/>
              <a:t>Move email to folder name “FA”.</a:t>
            </a:r>
          </a:p>
          <a:p>
            <a:pPr marL="285750" indent="-285750"/>
            <a:r>
              <a:rPr lang="en-US" sz="1500" b="1" dirty="0"/>
              <a:t>Power Automate Workflow : </a:t>
            </a:r>
          </a:p>
          <a:p>
            <a:pPr marL="285750" indent="-285750">
              <a:buFont typeface="Arial" panose="020B0604020202020204" pitchFamily="34" charset="0"/>
              <a:buChar char="•"/>
            </a:pPr>
            <a:r>
              <a:rPr lang="en-US" sz="1500" b="1" dirty="0"/>
              <a:t>Trigger : </a:t>
            </a:r>
          </a:p>
          <a:p>
            <a:pPr marL="742950" lvl="1" indent="-285750"/>
            <a:r>
              <a:rPr lang="en-US" sz="1500" dirty="0"/>
              <a:t>When a new mail arrives (V2) + FA folder + Includes email attachment.</a:t>
            </a:r>
          </a:p>
          <a:p>
            <a:pPr marL="285750" indent="-285750">
              <a:buFont typeface="Arial" panose="020B0604020202020204" pitchFamily="34" charset="0"/>
              <a:buChar char="•"/>
            </a:pPr>
            <a:r>
              <a:rPr lang="en-US" sz="1500" b="1" dirty="0"/>
              <a:t>Action : </a:t>
            </a:r>
          </a:p>
          <a:p>
            <a:pPr marL="742950" lvl="1" indent="-285750"/>
            <a:r>
              <a:rPr lang="en-US" sz="1500" dirty="0"/>
              <a:t>Save each attachment to a specific Google Drive folder.</a:t>
            </a:r>
          </a:p>
          <a:p>
            <a:pPr marL="285750" indent="-285750">
              <a:buFont typeface="Arial" panose="020B0604020202020204" pitchFamily="34" charset="0"/>
              <a:buChar char="•"/>
            </a:pPr>
            <a:r>
              <a:rPr lang="en-US" sz="1500" b="1" dirty="0"/>
              <a:t>Fetch Data from Google Drive to Power BI : </a:t>
            </a:r>
          </a:p>
          <a:p>
            <a:pPr marL="742950" lvl="1" indent="-285750"/>
            <a:r>
              <a:rPr lang="en-US" sz="1500" dirty="0"/>
              <a:t>Direct Connection from Power Desktop to Drive isn’t Possible.</a:t>
            </a:r>
          </a:p>
          <a:p>
            <a:pPr marL="742950" lvl="1" indent="-285750"/>
            <a:r>
              <a:rPr lang="en-US" sz="1500" dirty="0"/>
              <a:t>Solution : </a:t>
            </a:r>
          </a:p>
          <a:p>
            <a:pPr marL="1200150" lvl="2" indent="-285750"/>
            <a:r>
              <a:rPr lang="en-US" sz="1500" dirty="0"/>
              <a:t>Use GCP API Key to fetch data using python</a:t>
            </a:r>
          </a:p>
          <a:p>
            <a:pPr marL="742950" lvl="1" indent="-285750"/>
            <a:endParaRPr lang="en-US" sz="1500" b="1" dirty="0"/>
          </a:p>
          <a:p>
            <a:pPr marL="742950" lvl="1" indent="-285750"/>
            <a:endParaRPr lang="en-US" sz="1500" dirty="0"/>
          </a:p>
        </p:txBody>
      </p:sp>
      <p:pic>
        <p:nvPicPr>
          <p:cNvPr id="2050" name="Picture 2">
            <a:extLst>
              <a:ext uri="{FF2B5EF4-FFF2-40B4-BE49-F238E27FC236}">
                <a16:creationId xmlns:a16="http://schemas.microsoft.com/office/drawing/2014/main" id="{D44199D7-48D8-E1FD-2925-2F3791975373}"/>
              </a:ext>
            </a:extLst>
          </p:cNvPr>
          <p:cNvPicPr>
            <a:picLocks noGrp="1" noChangeAspect="1" noChangeArrowheads="1"/>
          </p:cNvPicPr>
          <p:nvPr>
            <p:ph sz="half" idx="15"/>
          </p:nvPr>
        </p:nvPicPr>
        <p:blipFill>
          <a:blip r:embed="rId3">
            <a:extLst>
              <a:ext uri="{28A0092B-C50C-407E-A947-70E740481C1C}">
                <a14:useLocalDpi xmlns:a14="http://schemas.microsoft.com/office/drawing/2010/main" val="0"/>
              </a:ext>
            </a:extLst>
          </a:blip>
          <a:srcRect/>
          <a:stretch>
            <a:fillRect/>
          </a:stretch>
        </p:blipFill>
        <p:spPr bwMode="auto">
          <a:xfrm>
            <a:off x="8179358" y="820867"/>
            <a:ext cx="2498922" cy="3505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48BA3AA-7B0E-1DB4-F421-20771F902C08}"/>
              </a:ext>
            </a:extLst>
          </p:cNvPr>
          <p:cNvPicPr>
            <a:picLocks noChangeAspect="1"/>
          </p:cNvPicPr>
          <p:nvPr/>
        </p:nvPicPr>
        <p:blipFill>
          <a:blip r:embed="rId4"/>
          <a:stretch>
            <a:fillRect/>
          </a:stretch>
        </p:blipFill>
        <p:spPr>
          <a:xfrm>
            <a:off x="7262781" y="4782207"/>
            <a:ext cx="3860514" cy="137981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85282" y="1428281"/>
            <a:ext cx="6449786" cy="2785508"/>
          </a:xfrm>
        </p:spPr>
        <p:txBody>
          <a:bodyPr>
            <a:normAutofit/>
          </a:bodyPr>
          <a:lstStyle/>
          <a:p>
            <a:r>
              <a:rPr lang="en-US" dirty="0"/>
              <a:t>Data Transformation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538760"/>
            <a:ext cx="9389288" cy="1362456"/>
          </a:xfrm>
        </p:spPr>
        <p:txBody>
          <a:bodyPr/>
          <a:lstStyle/>
          <a:p>
            <a:r>
              <a:rPr lang="en-US" dirty="0"/>
              <a:t>Data transformation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919787" y="1733050"/>
            <a:ext cx="9538006" cy="4586190"/>
          </a:xfrm>
        </p:spPr>
        <p:txBody>
          <a:bodyPr vert="horz" lIns="91440" tIns="45720" rIns="91440" bIns="45720" rtlCol="0" anchor="t">
            <a:normAutofit/>
          </a:bodyPr>
          <a:lstStyle/>
          <a:p>
            <a:r>
              <a:rPr lang="en-US" dirty="0"/>
              <a:t>Data transformation enhances accuracy, consistency, and performance, ensuring refined data for seamless analysis and meaningful insights.</a:t>
            </a:r>
          </a:p>
          <a:p>
            <a:r>
              <a:rPr lang="en-US" b="1" dirty="0"/>
              <a:t>Key Tasks Performed:</a:t>
            </a:r>
            <a:endParaRPr lang="en-US" dirty="0"/>
          </a:p>
          <a:p>
            <a:pPr marL="285750" indent="-285750">
              <a:buFont typeface="Arial" panose="020B0604020202020204" pitchFamily="34" charset="0"/>
              <a:buChar char="•"/>
            </a:pPr>
            <a:r>
              <a:rPr lang="en-US" b="1" dirty="0"/>
              <a:t>Removed Unnecessary Columns:</a:t>
            </a:r>
            <a:r>
              <a:rPr lang="en-US" dirty="0"/>
              <a:t> Eliminated redundant data to improve efficiency.</a:t>
            </a:r>
          </a:p>
          <a:p>
            <a:pPr marL="285750" indent="-285750">
              <a:buFont typeface="Arial" panose="020B0604020202020204" pitchFamily="34" charset="0"/>
              <a:buChar char="•"/>
            </a:pPr>
            <a:r>
              <a:rPr lang="en-US" b="1" dirty="0"/>
              <a:t>Handled Missing Values:</a:t>
            </a:r>
            <a:r>
              <a:rPr lang="en-US" dirty="0"/>
              <a:t> Replaced blank spaces with appropriate defaults for consistency.</a:t>
            </a:r>
          </a:p>
          <a:p>
            <a:pPr marL="285750" indent="-285750">
              <a:buFont typeface="Arial" panose="020B0604020202020204" pitchFamily="34" charset="0"/>
              <a:buChar char="•"/>
            </a:pPr>
            <a:r>
              <a:rPr lang="en-US" b="1" dirty="0"/>
              <a:t>Changed Data Types:</a:t>
            </a:r>
            <a:r>
              <a:rPr lang="en-US" dirty="0"/>
              <a:t> Ensured compatibility by converting data formats.</a:t>
            </a:r>
          </a:p>
          <a:p>
            <a:pPr marL="285750" indent="-285750">
              <a:buFont typeface="Arial" panose="020B0604020202020204" pitchFamily="34" charset="0"/>
              <a:buChar char="•"/>
            </a:pPr>
            <a:r>
              <a:rPr lang="en-US" b="1" dirty="0"/>
              <a:t>Managed Outliers:</a:t>
            </a:r>
            <a:r>
              <a:rPr lang="en-US" dirty="0"/>
              <a:t> Adjusted extreme values in </a:t>
            </a:r>
            <a:r>
              <a:rPr lang="en-US" i="1" dirty="0"/>
              <a:t>Age</a:t>
            </a:r>
            <a:r>
              <a:rPr lang="en-US" dirty="0"/>
              <a:t> and </a:t>
            </a:r>
            <a:r>
              <a:rPr lang="en-US" i="1" dirty="0"/>
              <a:t>Number of Bank Accounts</a:t>
            </a:r>
            <a:r>
              <a:rPr lang="en-US" dirty="0"/>
              <a:t> to enhance accuracy.</a:t>
            </a:r>
          </a:p>
          <a:p>
            <a:r>
              <a:rPr lang="en-US" b="1" dirty="0"/>
              <a:t>Impact:</a:t>
            </a:r>
            <a:br>
              <a:rPr lang="en-US" dirty="0"/>
            </a:br>
            <a:r>
              <a:rPr lang="en-US" dirty="0"/>
              <a:t>Improved data reliability, better analytical insights, and optimized processing for decision-making.</a:t>
            </a:r>
          </a:p>
          <a:p>
            <a:r>
              <a:rPr lang="en-US" dirty="0"/>
              <a:t>Would you like me to refine or add visuals to this content?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Terra">
  <a:themeElements>
    <a:clrScheme name="Custom 260">
      <a:dk1>
        <a:sysClr val="windowText" lastClr="000000"/>
      </a:dk1>
      <a:lt1>
        <a:sysClr val="window" lastClr="FFFFFF"/>
      </a:lt1>
      <a:dk2>
        <a:srgbClr val="374151"/>
      </a:dk2>
      <a:lt2>
        <a:srgbClr val="E8E8E8"/>
      </a:lt2>
      <a:accent1>
        <a:srgbClr val="374151"/>
      </a:accent1>
      <a:accent2>
        <a:srgbClr val="6B7280"/>
      </a:accent2>
      <a:accent3>
        <a:srgbClr val="9CA3AF"/>
      </a:accent3>
      <a:accent4>
        <a:srgbClr val="F3F4F6"/>
      </a:accent4>
      <a:accent5>
        <a:srgbClr val="22D3EE"/>
      </a:accent5>
      <a:accent6>
        <a:srgbClr val="6E7889"/>
      </a:accent6>
      <a:hlink>
        <a:srgbClr val="467886"/>
      </a:hlink>
      <a:folHlink>
        <a:srgbClr val="96607D"/>
      </a:folHlink>
    </a:clrScheme>
    <a:fontScheme name="Custom 121">
      <a:majorFont>
        <a:latin typeface="Segoe U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A525785-A177-4292-968D-1FFC24B4D855}">
  <we:reference id="wa200005566" version="3.0.0.3" store="en-US" storeType="OMEX"/>
  <we:alternateReferences>
    <we:reference id="wa200005566" version="3.0.0.3" store="wa200005566" storeType="OMEX"/>
  </we:alternateReferences>
  <we:properties>
    <we:property name="theme" value="{&quot;name&quot;:&quot;Terra&quot;,&quot;color&quot;:&quot;#FFFFFF&quot;,&quot;colorPalette&quot;:[&quot;0E2841&quot;,&quot;E8E8E8&quot;,&quot;393939&quot;,&quot;19A7E0&quot;,&quot;86B3BF&quot;,&quot;4D4D4D&quot;,&quot;FEF1C7&quot;,&quot;4EA72E&quot;,&quot;467886&quot;,&quot;96607D&quot;],&quot;isDefault&quot;:true,&quot;previewImages&quot;:[&quot;https://cpp.appsdowonders.com/assets/SlideTitle-terra.png&quot;,&quot;https://cpp.appsdowonders.com/assets/terra-1-Text-Box-T20-V1.png&quot;,&quot;https://cpp.appsdowonders.com/assets/terra-3-Text-Box-T22-V1.png&quot;,&quot;https://cpp.appsdowonders.com/assets/SlideTable-terra.png&quot;,&quot;https://cpp.appsdowonders.com/assets/SlideTimeline-terra.png&quot;],&quot;index&quot;:0}"/>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1898</TotalTime>
  <Words>834</Words>
  <Application>Microsoft Office PowerPoint</Application>
  <PresentationFormat>Widescreen</PresentationFormat>
  <Paragraphs>146</Paragraphs>
  <Slides>21</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Avenir Next LT Pro</vt:lpstr>
      <vt:lpstr>Calibri</vt:lpstr>
      <vt:lpstr>Segoe UI</vt:lpstr>
      <vt:lpstr>Wingdings</vt:lpstr>
      <vt:lpstr>Custom</vt:lpstr>
      <vt:lpstr>Terra</vt:lpstr>
      <vt:lpstr>Financial  analysis</vt:lpstr>
      <vt:lpstr>Agenda</vt:lpstr>
      <vt:lpstr>PowerPoint Presentation</vt:lpstr>
      <vt:lpstr>Continue… </vt:lpstr>
      <vt:lpstr>Tools Used</vt:lpstr>
      <vt:lpstr>Understanding problems &amp; solutions </vt:lpstr>
      <vt:lpstr>Automation Process</vt:lpstr>
      <vt:lpstr>Data Transformation</vt:lpstr>
      <vt:lpstr>Data transformation</vt:lpstr>
      <vt:lpstr>Key insights &amp;  dashboard</vt:lpstr>
      <vt:lpstr>Questions &amp; solutions</vt:lpstr>
      <vt:lpstr>Continue…</vt:lpstr>
      <vt:lpstr>Continue…</vt:lpstr>
      <vt:lpstr>Continue…</vt:lpstr>
      <vt:lpstr>Continue…</vt:lpstr>
      <vt:lpstr>Continue…</vt:lpstr>
      <vt:lpstr>Dashboard</vt:lpstr>
      <vt:lpstr>dashboard</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Prayesh godhani</dc:creator>
  <cp:lastModifiedBy>Prayesh godhani</cp:lastModifiedBy>
  <cp:revision>1</cp:revision>
  <dcterms:created xsi:type="dcterms:W3CDTF">2025-06-14T08:49:05Z</dcterms:created>
  <dcterms:modified xsi:type="dcterms:W3CDTF">2025-06-16T09:19:56Z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